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4" r:id="rId2"/>
    <p:sldId id="278" r:id="rId3"/>
    <p:sldId id="271" r:id="rId4"/>
    <p:sldId id="316" r:id="rId5"/>
    <p:sldId id="317" r:id="rId6"/>
    <p:sldId id="302" r:id="rId7"/>
    <p:sldId id="319" r:id="rId8"/>
    <p:sldId id="320" r:id="rId9"/>
    <p:sldId id="266" r:id="rId10"/>
    <p:sldId id="303" r:id="rId11"/>
    <p:sldId id="322" r:id="rId12"/>
    <p:sldId id="300" r:id="rId13"/>
    <p:sldId id="321" r:id="rId14"/>
    <p:sldId id="323" r:id="rId15"/>
    <p:sldId id="315" r:id="rId16"/>
    <p:sldId id="29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2F564B"/>
    <a:srgbClr val="2471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sv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sv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3">
        <a:alpha val="0"/>
      </a:schemeClr>
    </dgm:fillClrLst>
    <dgm:linClrLst meth="repeat">
      <a:schemeClr val="accent3">
        <a:alpha val="0"/>
      </a:schemeClr>
    </dgm:linClrLst>
    <dgm:effectClrLst/>
    <dgm:txLinClrLst/>
    <dgm:txFillClrLst meth="repeat">
      <a:schemeClr val="accent3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3">
        <a:alpha val="0"/>
      </a:schemeClr>
    </dgm:fillClrLst>
    <dgm:linClrLst meth="repeat">
      <a:schemeClr val="accent3">
        <a:alpha val="0"/>
      </a:schemeClr>
    </dgm:linClrLst>
    <dgm:effectClrLst/>
    <dgm:txLinClrLst/>
    <dgm:txFillClrLst meth="repeat">
      <a:schemeClr val="accent3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9D8193-F284-4335-9C8F-95365EF6972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2B7CB4C-25B6-45C9-A013-2ACE493BE81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Same problems exist across Queensland</a:t>
          </a:r>
        </a:p>
      </dgm:t>
    </dgm:pt>
    <dgm:pt modelId="{CBE04648-1CED-4AD8-973B-3BD9A924CD9F}" type="parTrans" cxnId="{1F25915F-F918-4DAE-AA94-420FF78CE493}">
      <dgm:prSet/>
      <dgm:spPr/>
      <dgm:t>
        <a:bodyPr/>
        <a:lstStyle/>
        <a:p>
          <a:endParaRPr lang="en-US"/>
        </a:p>
      </dgm:t>
    </dgm:pt>
    <dgm:pt modelId="{BA2486D8-0A0D-4B41-A9EB-B0F5904B5236}" type="sibTrans" cxnId="{1F25915F-F918-4DAE-AA94-420FF78CE493}">
      <dgm:prSet/>
      <dgm:spPr/>
      <dgm:t>
        <a:bodyPr/>
        <a:lstStyle/>
        <a:p>
          <a:endParaRPr lang="en-US"/>
        </a:p>
      </dgm:t>
    </dgm:pt>
    <dgm:pt modelId="{07FF0695-0272-4604-8070-1D23EBA2B51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Finite resources (finance, people and skills)</a:t>
          </a:r>
        </a:p>
      </dgm:t>
    </dgm:pt>
    <dgm:pt modelId="{61F9B231-A396-4AA4-B4AD-80188F3B0D6D}" type="parTrans" cxnId="{C6BFCBFC-EC8E-4E42-8472-A641189EADD9}">
      <dgm:prSet/>
      <dgm:spPr/>
      <dgm:t>
        <a:bodyPr/>
        <a:lstStyle/>
        <a:p>
          <a:endParaRPr lang="en-US"/>
        </a:p>
      </dgm:t>
    </dgm:pt>
    <dgm:pt modelId="{312C2047-D965-457F-81B4-450DCEADC17C}" type="sibTrans" cxnId="{C6BFCBFC-EC8E-4E42-8472-A641189EADD9}">
      <dgm:prSet/>
      <dgm:spPr/>
      <dgm:t>
        <a:bodyPr/>
        <a:lstStyle/>
        <a:p>
          <a:endParaRPr lang="en-US"/>
        </a:p>
      </dgm:t>
    </dgm:pt>
    <dgm:pt modelId="{134C3F0A-B236-4722-B021-30AC5D0E9FD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Targeted and consistent approach</a:t>
          </a:r>
        </a:p>
      </dgm:t>
    </dgm:pt>
    <dgm:pt modelId="{803B2D5B-BB4B-4689-AF16-5E65BD81F54B}" type="parTrans" cxnId="{2E35A3D2-1186-4713-9943-60D4823FC96C}">
      <dgm:prSet/>
      <dgm:spPr/>
      <dgm:t>
        <a:bodyPr/>
        <a:lstStyle/>
        <a:p>
          <a:endParaRPr lang="en-US"/>
        </a:p>
      </dgm:t>
    </dgm:pt>
    <dgm:pt modelId="{5B18BA23-0C7A-4953-B669-6FC841A1E480}" type="sibTrans" cxnId="{2E35A3D2-1186-4713-9943-60D4823FC96C}">
      <dgm:prSet/>
      <dgm:spPr/>
      <dgm:t>
        <a:bodyPr/>
        <a:lstStyle/>
        <a:p>
          <a:endParaRPr lang="en-US"/>
        </a:p>
      </dgm:t>
    </dgm:pt>
    <dgm:pt modelId="{BAAE2BB1-60CF-47CE-AAF9-830D3D725A6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Asset Infrastructure Cliff (Ageing Infrastructure)</a:t>
          </a:r>
        </a:p>
      </dgm:t>
    </dgm:pt>
    <dgm:pt modelId="{5101E748-2389-4BF6-8CFD-4B286094B938}" type="parTrans" cxnId="{5BE580F0-6B8A-432E-8F7E-8B3747924EE4}">
      <dgm:prSet/>
      <dgm:spPr/>
      <dgm:t>
        <a:bodyPr/>
        <a:lstStyle/>
        <a:p>
          <a:endParaRPr lang="en-US"/>
        </a:p>
      </dgm:t>
    </dgm:pt>
    <dgm:pt modelId="{B97BC637-029C-4349-AB54-080B9A4C82AE}" type="sibTrans" cxnId="{5BE580F0-6B8A-432E-8F7E-8B3747924EE4}">
      <dgm:prSet/>
      <dgm:spPr/>
      <dgm:t>
        <a:bodyPr/>
        <a:lstStyle/>
        <a:p>
          <a:endParaRPr lang="en-US"/>
        </a:p>
      </dgm:t>
    </dgm:pt>
    <dgm:pt modelId="{A4119719-BDF5-4077-910F-BAAC5C3CB9D1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 err="1"/>
            <a:t>Statewide</a:t>
          </a:r>
          <a:r>
            <a:rPr lang="en-AU" dirty="0"/>
            <a:t> Guideline and Framework</a:t>
          </a:r>
          <a:endParaRPr lang="en-US" dirty="0"/>
        </a:p>
      </dgm:t>
    </dgm:pt>
    <dgm:pt modelId="{351A1C31-DAE1-4D5E-B151-2BE85D1B005A}" type="parTrans" cxnId="{DA816509-74BC-4FA0-A85A-BA415289A2FA}">
      <dgm:prSet/>
      <dgm:spPr/>
      <dgm:t>
        <a:bodyPr/>
        <a:lstStyle/>
        <a:p>
          <a:endParaRPr lang="en-US"/>
        </a:p>
      </dgm:t>
    </dgm:pt>
    <dgm:pt modelId="{94DD1046-656E-4C77-A98B-4B0B078BAD81}" type="sibTrans" cxnId="{DA816509-74BC-4FA0-A85A-BA415289A2FA}">
      <dgm:prSet/>
      <dgm:spPr/>
      <dgm:t>
        <a:bodyPr/>
        <a:lstStyle/>
        <a:p>
          <a:endParaRPr lang="en-US"/>
        </a:p>
      </dgm:t>
    </dgm:pt>
    <dgm:pt modelId="{FFD96A7C-F7F9-4A78-827A-169DEDC2471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Achieved through knowledge sharing</a:t>
          </a:r>
          <a:endParaRPr lang="en-AU" dirty="0"/>
        </a:p>
      </dgm:t>
    </dgm:pt>
    <dgm:pt modelId="{3DE4EA32-4D0C-4289-9D65-C76F3086DBF8}" type="parTrans" cxnId="{0967F961-AE77-4242-A9B0-9780D7607518}">
      <dgm:prSet/>
      <dgm:spPr/>
      <dgm:t>
        <a:bodyPr/>
        <a:lstStyle/>
        <a:p>
          <a:endParaRPr lang="en-AU"/>
        </a:p>
      </dgm:t>
    </dgm:pt>
    <dgm:pt modelId="{A2FAF49B-79AB-400B-8100-A7BDE596B0C6}" type="sibTrans" cxnId="{0967F961-AE77-4242-A9B0-9780D7607518}">
      <dgm:prSet/>
      <dgm:spPr/>
      <dgm:t>
        <a:bodyPr/>
        <a:lstStyle/>
        <a:p>
          <a:endParaRPr lang="en-AU"/>
        </a:p>
      </dgm:t>
    </dgm:pt>
    <dgm:pt modelId="{FF9578B8-CD8C-489F-AE8A-FE2A9626C8F3}" type="pres">
      <dgm:prSet presAssocID="{269D8193-F284-4335-9C8F-95365EF6972E}" presName="root" presStyleCnt="0">
        <dgm:presLayoutVars>
          <dgm:dir/>
          <dgm:resizeHandles val="exact"/>
        </dgm:presLayoutVars>
      </dgm:prSet>
      <dgm:spPr/>
    </dgm:pt>
    <dgm:pt modelId="{66C37BC1-4BC0-4061-B323-2A084608E541}" type="pres">
      <dgm:prSet presAssocID="{B2B7CB4C-25B6-45C9-A013-2ACE493BE812}" presName="compNode" presStyleCnt="0"/>
      <dgm:spPr/>
    </dgm:pt>
    <dgm:pt modelId="{6B8EED6E-A15A-47C7-BA8A-DF7971327624}" type="pres">
      <dgm:prSet presAssocID="{B2B7CB4C-25B6-45C9-A013-2ACE493BE812}" presName="bgRect" presStyleLbl="bgShp" presStyleIdx="0" presStyleCnt="6" custLinFactNeighborX="5911" custLinFactNeighborY="-469"/>
      <dgm:spPr/>
    </dgm:pt>
    <dgm:pt modelId="{0E9AE0FB-7BE6-4D3E-B489-24B77032C51B}" type="pres">
      <dgm:prSet presAssocID="{B2B7CB4C-25B6-45C9-A013-2ACE493BE81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ustralia"/>
        </a:ext>
      </dgm:extLst>
    </dgm:pt>
    <dgm:pt modelId="{36BD88FE-127A-4849-8D09-4222846F3958}" type="pres">
      <dgm:prSet presAssocID="{B2B7CB4C-25B6-45C9-A013-2ACE493BE812}" presName="spaceRect" presStyleCnt="0"/>
      <dgm:spPr/>
    </dgm:pt>
    <dgm:pt modelId="{63A1D51F-36C2-46BF-A150-14730C232322}" type="pres">
      <dgm:prSet presAssocID="{B2B7CB4C-25B6-45C9-A013-2ACE493BE812}" presName="parTx" presStyleLbl="revTx" presStyleIdx="0" presStyleCnt="6">
        <dgm:presLayoutVars>
          <dgm:chMax val="0"/>
          <dgm:chPref val="0"/>
        </dgm:presLayoutVars>
      </dgm:prSet>
      <dgm:spPr/>
    </dgm:pt>
    <dgm:pt modelId="{72E597A2-41D9-4B64-8476-4896D4BE9BB0}" type="pres">
      <dgm:prSet presAssocID="{BA2486D8-0A0D-4B41-A9EB-B0F5904B5236}" presName="sibTrans" presStyleCnt="0"/>
      <dgm:spPr/>
    </dgm:pt>
    <dgm:pt modelId="{7AEDA497-896F-4865-9E31-D91EB16C1526}" type="pres">
      <dgm:prSet presAssocID="{BAAE2BB1-60CF-47CE-AAF9-830D3D725A67}" presName="compNode" presStyleCnt="0"/>
      <dgm:spPr/>
    </dgm:pt>
    <dgm:pt modelId="{628E2C21-C55C-41C8-8E10-5C83190F6E7D}" type="pres">
      <dgm:prSet presAssocID="{BAAE2BB1-60CF-47CE-AAF9-830D3D725A67}" presName="bgRect" presStyleLbl="bgShp" presStyleIdx="1" presStyleCnt="6" custLinFactNeighborX="0" custLinFactNeighborY="-1410"/>
      <dgm:spPr/>
    </dgm:pt>
    <dgm:pt modelId="{E50CB8E5-9A9E-46FC-9A1F-74084DC15940}" type="pres">
      <dgm:prSet presAssocID="{BAAE2BB1-60CF-47CE-AAF9-830D3D725A67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spiration"/>
        </a:ext>
      </dgm:extLst>
    </dgm:pt>
    <dgm:pt modelId="{A688E183-81FA-4B96-84B2-0AD8E41551D9}" type="pres">
      <dgm:prSet presAssocID="{BAAE2BB1-60CF-47CE-AAF9-830D3D725A67}" presName="spaceRect" presStyleCnt="0"/>
      <dgm:spPr/>
    </dgm:pt>
    <dgm:pt modelId="{9133A1D2-B4F5-444D-987C-5D70909BBFA5}" type="pres">
      <dgm:prSet presAssocID="{BAAE2BB1-60CF-47CE-AAF9-830D3D725A67}" presName="parTx" presStyleLbl="revTx" presStyleIdx="1" presStyleCnt="6">
        <dgm:presLayoutVars>
          <dgm:chMax val="0"/>
          <dgm:chPref val="0"/>
        </dgm:presLayoutVars>
      </dgm:prSet>
      <dgm:spPr/>
    </dgm:pt>
    <dgm:pt modelId="{D4C2098A-91FC-4AC3-AEF9-A1381AF29A46}" type="pres">
      <dgm:prSet presAssocID="{B97BC637-029C-4349-AB54-080B9A4C82AE}" presName="sibTrans" presStyleCnt="0"/>
      <dgm:spPr/>
    </dgm:pt>
    <dgm:pt modelId="{E50778C1-10A1-40AB-88A5-49B43E2CBC9B}" type="pres">
      <dgm:prSet presAssocID="{07FF0695-0272-4604-8070-1D23EBA2B518}" presName="compNode" presStyleCnt="0"/>
      <dgm:spPr/>
    </dgm:pt>
    <dgm:pt modelId="{1D2CB205-3287-47ED-96F5-9AAEC1785EB5}" type="pres">
      <dgm:prSet presAssocID="{07FF0695-0272-4604-8070-1D23EBA2B518}" presName="bgRect" presStyleLbl="bgShp" presStyleIdx="2" presStyleCnt="6"/>
      <dgm:spPr/>
    </dgm:pt>
    <dgm:pt modelId="{F34BE0A0-2B23-4477-AEA6-95FF1E915543}" type="pres">
      <dgm:prSet presAssocID="{07FF0695-0272-4604-8070-1D23EBA2B518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B4E2C2C5-74BB-44CD-AECE-7F918EE7F9D5}" type="pres">
      <dgm:prSet presAssocID="{07FF0695-0272-4604-8070-1D23EBA2B518}" presName="spaceRect" presStyleCnt="0"/>
      <dgm:spPr/>
    </dgm:pt>
    <dgm:pt modelId="{1C32B7BD-7518-4598-88F6-622641704D5A}" type="pres">
      <dgm:prSet presAssocID="{07FF0695-0272-4604-8070-1D23EBA2B518}" presName="parTx" presStyleLbl="revTx" presStyleIdx="2" presStyleCnt="6">
        <dgm:presLayoutVars>
          <dgm:chMax val="0"/>
          <dgm:chPref val="0"/>
        </dgm:presLayoutVars>
      </dgm:prSet>
      <dgm:spPr/>
    </dgm:pt>
    <dgm:pt modelId="{3DAE08B7-5C4C-44DD-97EB-4F74ED8996F6}" type="pres">
      <dgm:prSet presAssocID="{312C2047-D965-457F-81B4-450DCEADC17C}" presName="sibTrans" presStyleCnt="0"/>
      <dgm:spPr/>
    </dgm:pt>
    <dgm:pt modelId="{AAF4BA66-143B-4A07-8970-34DC7B4BD2A9}" type="pres">
      <dgm:prSet presAssocID="{134C3F0A-B236-4722-B021-30AC5D0E9FD3}" presName="compNode" presStyleCnt="0"/>
      <dgm:spPr/>
    </dgm:pt>
    <dgm:pt modelId="{ED8BBC7A-F0CD-4328-9AE6-952D06EB7152}" type="pres">
      <dgm:prSet presAssocID="{134C3F0A-B236-4722-B021-30AC5D0E9FD3}" presName="bgRect" presStyleLbl="bgShp" presStyleIdx="3" presStyleCnt="6"/>
      <dgm:spPr/>
    </dgm:pt>
    <dgm:pt modelId="{A45F9E97-EF71-47CF-BF30-8E93EDCB7668}" type="pres">
      <dgm:prSet presAssocID="{134C3F0A-B236-4722-B021-30AC5D0E9FD3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A3302EC6-35BB-4106-A9DC-A365C0AD091C}" type="pres">
      <dgm:prSet presAssocID="{134C3F0A-B236-4722-B021-30AC5D0E9FD3}" presName="spaceRect" presStyleCnt="0"/>
      <dgm:spPr/>
    </dgm:pt>
    <dgm:pt modelId="{44C5EFD3-E918-4F3C-8DDA-0A62BE0F1843}" type="pres">
      <dgm:prSet presAssocID="{134C3F0A-B236-4722-B021-30AC5D0E9FD3}" presName="parTx" presStyleLbl="revTx" presStyleIdx="3" presStyleCnt="6">
        <dgm:presLayoutVars>
          <dgm:chMax val="0"/>
          <dgm:chPref val="0"/>
        </dgm:presLayoutVars>
      </dgm:prSet>
      <dgm:spPr/>
    </dgm:pt>
    <dgm:pt modelId="{E0D1FCEE-1D17-488F-88B6-C9D3A3B9F54B}" type="pres">
      <dgm:prSet presAssocID="{5B18BA23-0C7A-4953-B669-6FC841A1E480}" presName="sibTrans" presStyleCnt="0"/>
      <dgm:spPr/>
    </dgm:pt>
    <dgm:pt modelId="{523F8D1E-1A59-4074-A66B-C350473054C3}" type="pres">
      <dgm:prSet presAssocID="{A4119719-BDF5-4077-910F-BAAC5C3CB9D1}" presName="compNode" presStyleCnt="0"/>
      <dgm:spPr/>
    </dgm:pt>
    <dgm:pt modelId="{7A20445F-504A-4030-9BBE-E9E3C7EF2F13}" type="pres">
      <dgm:prSet presAssocID="{A4119719-BDF5-4077-910F-BAAC5C3CB9D1}" presName="bgRect" presStyleLbl="bgShp" presStyleIdx="4" presStyleCnt="6"/>
      <dgm:spPr/>
    </dgm:pt>
    <dgm:pt modelId="{B10D31A3-A226-4CEB-BE23-495195AAF0B6}" type="pres">
      <dgm:prSet presAssocID="{A4119719-BDF5-4077-910F-BAAC5C3CB9D1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ackboard"/>
        </a:ext>
      </dgm:extLst>
    </dgm:pt>
    <dgm:pt modelId="{15B4AC92-2EC8-472D-A936-1D703367F503}" type="pres">
      <dgm:prSet presAssocID="{A4119719-BDF5-4077-910F-BAAC5C3CB9D1}" presName="spaceRect" presStyleCnt="0"/>
      <dgm:spPr/>
    </dgm:pt>
    <dgm:pt modelId="{26BA3D72-EC9F-4F34-83D3-D49D3BAC632E}" type="pres">
      <dgm:prSet presAssocID="{A4119719-BDF5-4077-910F-BAAC5C3CB9D1}" presName="parTx" presStyleLbl="revTx" presStyleIdx="4" presStyleCnt="6">
        <dgm:presLayoutVars>
          <dgm:chMax val="0"/>
          <dgm:chPref val="0"/>
        </dgm:presLayoutVars>
      </dgm:prSet>
      <dgm:spPr/>
    </dgm:pt>
    <dgm:pt modelId="{9E01D40C-A9DB-433C-BA4A-334AD4A69EEE}" type="pres">
      <dgm:prSet presAssocID="{94DD1046-656E-4C77-A98B-4B0B078BAD81}" presName="sibTrans" presStyleCnt="0"/>
      <dgm:spPr/>
    </dgm:pt>
    <dgm:pt modelId="{DCA42769-539C-44B0-A6D1-A1FB6EE873D8}" type="pres">
      <dgm:prSet presAssocID="{FFD96A7C-F7F9-4A78-827A-169DEDC2471F}" presName="compNode" presStyleCnt="0"/>
      <dgm:spPr/>
    </dgm:pt>
    <dgm:pt modelId="{8C2A230A-94AA-4873-BCEA-6C56D0E5BD68}" type="pres">
      <dgm:prSet presAssocID="{FFD96A7C-F7F9-4A78-827A-169DEDC2471F}" presName="bgRect" presStyleLbl="bgShp" presStyleIdx="5" presStyleCnt="6"/>
      <dgm:spPr/>
    </dgm:pt>
    <dgm:pt modelId="{8D44C2CD-564D-4079-8582-366CEDFEBAF4}" type="pres">
      <dgm:prSet presAssocID="{FFD96A7C-F7F9-4A78-827A-169DEDC2471F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67489AD6-019D-4655-BD64-9FD67F4DC290}" type="pres">
      <dgm:prSet presAssocID="{FFD96A7C-F7F9-4A78-827A-169DEDC2471F}" presName="spaceRect" presStyleCnt="0"/>
      <dgm:spPr/>
    </dgm:pt>
    <dgm:pt modelId="{24D50525-8550-4E6A-9DCB-FC127A4F69EB}" type="pres">
      <dgm:prSet presAssocID="{FFD96A7C-F7F9-4A78-827A-169DEDC2471F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DA816509-74BC-4FA0-A85A-BA415289A2FA}" srcId="{269D8193-F284-4335-9C8F-95365EF6972E}" destId="{A4119719-BDF5-4077-910F-BAAC5C3CB9D1}" srcOrd="4" destOrd="0" parTransId="{351A1C31-DAE1-4D5E-B151-2BE85D1B005A}" sibTransId="{94DD1046-656E-4C77-A98B-4B0B078BAD81}"/>
    <dgm:cxn modelId="{C925A620-2BFA-4332-AA05-06995FC23190}" type="presOf" srcId="{269D8193-F284-4335-9C8F-95365EF6972E}" destId="{FF9578B8-CD8C-489F-AE8A-FE2A9626C8F3}" srcOrd="0" destOrd="0" presId="urn:microsoft.com/office/officeart/2018/2/layout/IconVerticalSolidList"/>
    <dgm:cxn modelId="{E1DC4B5F-FE38-490D-8455-655BA0074683}" type="presOf" srcId="{A4119719-BDF5-4077-910F-BAAC5C3CB9D1}" destId="{26BA3D72-EC9F-4F34-83D3-D49D3BAC632E}" srcOrd="0" destOrd="0" presId="urn:microsoft.com/office/officeart/2018/2/layout/IconVerticalSolidList"/>
    <dgm:cxn modelId="{1F25915F-F918-4DAE-AA94-420FF78CE493}" srcId="{269D8193-F284-4335-9C8F-95365EF6972E}" destId="{B2B7CB4C-25B6-45C9-A013-2ACE493BE812}" srcOrd="0" destOrd="0" parTransId="{CBE04648-1CED-4AD8-973B-3BD9A924CD9F}" sibTransId="{BA2486D8-0A0D-4B41-A9EB-B0F5904B5236}"/>
    <dgm:cxn modelId="{0967F961-AE77-4242-A9B0-9780D7607518}" srcId="{269D8193-F284-4335-9C8F-95365EF6972E}" destId="{FFD96A7C-F7F9-4A78-827A-169DEDC2471F}" srcOrd="5" destOrd="0" parTransId="{3DE4EA32-4D0C-4289-9D65-C76F3086DBF8}" sibTransId="{A2FAF49B-79AB-400B-8100-A7BDE596B0C6}"/>
    <dgm:cxn modelId="{9FA9B166-053E-45BC-9A1E-C461E7102E34}" type="presOf" srcId="{B2B7CB4C-25B6-45C9-A013-2ACE493BE812}" destId="{63A1D51F-36C2-46BF-A150-14730C232322}" srcOrd="0" destOrd="0" presId="urn:microsoft.com/office/officeart/2018/2/layout/IconVerticalSolidList"/>
    <dgm:cxn modelId="{8C9AA852-C9B7-46C3-AA48-142DD8913F8E}" type="presOf" srcId="{07FF0695-0272-4604-8070-1D23EBA2B518}" destId="{1C32B7BD-7518-4598-88F6-622641704D5A}" srcOrd="0" destOrd="0" presId="urn:microsoft.com/office/officeart/2018/2/layout/IconVerticalSolidList"/>
    <dgm:cxn modelId="{ACD048BC-D250-4321-B962-CF790C65156C}" type="presOf" srcId="{FFD96A7C-F7F9-4A78-827A-169DEDC2471F}" destId="{24D50525-8550-4E6A-9DCB-FC127A4F69EB}" srcOrd="0" destOrd="0" presId="urn:microsoft.com/office/officeart/2018/2/layout/IconVerticalSolidList"/>
    <dgm:cxn modelId="{31C880C0-1619-41CC-85D2-D87E0033A3B0}" type="presOf" srcId="{134C3F0A-B236-4722-B021-30AC5D0E9FD3}" destId="{44C5EFD3-E918-4F3C-8DDA-0A62BE0F1843}" srcOrd="0" destOrd="0" presId="urn:microsoft.com/office/officeart/2018/2/layout/IconVerticalSolidList"/>
    <dgm:cxn modelId="{2E35A3D2-1186-4713-9943-60D4823FC96C}" srcId="{269D8193-F284-4335-9C8F-95365EF6972E}" destId="{134C3F0A-B236-4722-B021-30AC5D0E9FD3}" srcOrd="3" destOrd="0" parTransId="{803B2D5B-BB4B-4689-AF16-5E65BD81F54B}" sibTransId="{5B18BA23-0C7A-4953-B669-6FC841A1E480}"/>
    <dgm:cxn modelId="{D54E4AE0-8E4A-427C-B927-46F11D08CC3C}" type="presOf" srcId="{BAAE2BB1-60CF-47CE-AAF9-830D3D725A67}" destId="{9133A1D2-B4F5-444D-987C-5D70909BBFA5}" srcOrd="0" destOrd="0" presId="urn:microsoft.com/office/officeart/2018/2/layout/IconVerticalSolidList"/>
    <dgm:cxn modelId="{5BE580F0-6B8A-432E-8F7E-8B3747924EE4}" srcId="{269D8193-F284-4335-9C8F-95365EF6972E}" destId="{BAAE2BB1-60CF-47CE-AAF9-830D3D725A67}" srcOrd="1" destOrd="0" parTransId="{5101E748-2389-4BF6-8CFD-4B286094B938}" sibTransId="{B97BC637-029C-4349-AB54-080B9A4C82AE}"/>
    <dgm:cxn modelId="{C6BFCBFC-EC8E-4E42-8472-A641189EADD9}" srcId="{269D8193-F284-4335-9C8F-95365EF6972E}" destId="{07FF0695-0272-4604-8070-1D23EBA2B518}" srcOrd="2" destOrd="0" parTransId="{61F9B231-A396-4AA4-B4AD-80188F3B0D6D}" sibTransId="{312C2047-D965-457F-81B4-450DCEADC17C}"/>
    <dgm:cxn modelId="{4A09158E-FB29-4082-A296-532D78C8E28F}" type="presParOf" srcId="{FF9578B8-CD8C-489F-AE8A-FE2A9626C8F3}" destId="{66C37BC1-4BC0-4061-B323-2A084608E541}" srcOrd="0" destOrd="0" presId="urn:microsoft.com/office/officeart/2018/2/layout/IconVerticalSolidList"/>
    <dgm:cxn modelId="{7155FC0C-1267-45CD-9700-298E3A01F357}" type="presParOf" srcId="{66C37BC1-4BC0-4061-B323-2A084608E541}" destId="{6B8EED6E-A15A-47C7-BA8A-DF7971327624}" srcOrd="0" destOrd="0" presId="urn:microsoft.com/office/officeart/2018/2/layout/IconVerticalSolidList"/>
    <dgm:cxn modelId="{3F486C66-9484-4D43-A51E-833589165DAB}" type="presParOf" srcId="{66C37BC1-4BC0-4061-B323-2A084608E541}" destId="{0E9AE0FB-7BE6-4D3E-B489-24B77032C51B}" srcOrd="1" destOrd="0" presId="urn:microsoft.com/office/officeart/2018/2/layout/IconVerticalSolidList"/>
    <dgm:cxn modelId="{C8769890-832E-454E-9FB8-6C1FA8295816}" type="presParOf" srcId="{66C37BC1-4BC0-4061-B323-2A084608E541}" destId="{36BD88FE-127A-4849-8D09-4222846F3958}" srcOrd="2" destOrd="0" presId="urn:microsoft.com/office/officeart/2018/2/layout/IconVerticalSolidList"/>
    <dgm:cxn modelId="{D47AF4B2-A975-47D2-9C29-A1CEFA2185F9}" type="presParOf" srcId="{66C37BC1-4BC0-4061-B323-2A084608E541}" destId="{63A1D51F-36C2-46BF-A150-14730C232322}" srcOrd="3" destOrd="0" presId="urn:microsoft.com/office/officeart/2018/2/layout/IconVerticalSolidList"/>
    <dgm:cxn modelId="{954785F5-3BC7-4531-8406-8FA8F7E7A9D1}" type="presParOf" srcId="{FF9578B8-CD8C-489F-AE8A-FE2A9626C8F3}" destId="{72E597A2-41D9-4B64-8476-4896D4BE9BB0}" srcOrd="1" destOrd="0" presId="urn:microsoft.com/office/officeart/2018/2/layout/IconVerticalSolidList"/>
    <dgm:cxn modelId="{04C74325-274F-4B9A-91DA-207C1A7E1AB8}" type="presParOf" srcId="{FF9578B8-CD8C-489F-AE8A-FE2A9626C8F3}" destId="{7AEDA497-896F-4865-9E31-D91EB16C1526}" srcOrd="2" destOrd="0" presId="urn:microsoft.com/office/officeart/2018/2/layout/IconVerticalSolidList"/>
    <dgm:cxn modelId="{A077BB87-EBBD-4A31-968A-5492D6043164}" type="presParOf" srcId="{7AEDA497-896F-4865-9E31-D91EB16C1526}" destId="{628E2C21-C55C-41C8-8E10-5C83190F6E7D}" srcOrd="0" destOrd="0" presId="urn:microsoft.com/office/officeart/2018/2/layout/IconVerticalSolidList"/>
    <dgm:cxn modelId="{FEBF4A4A-4941-4B65-A4F9-098D4D2C0D3D}" type="presParOf" srcId="{7AEDA497-896F-4865-9E31-D91EB16C1526}" destId="{E50CB8E5-9A9E-46FC-9A1F-74084DC15940}" srcOrd="1" destOrd="0" presId="urn:microsoft.com/office/officeart/2018/2/layout/IconVerticalSolidList"/>
    <dgm:cxn modelId="{4DD582AC-DEAA-4DA1-94C2-7A8F3C8BEE8F}" type="presParOf" srcId="{7AEDA497-896F-4865-9E31-D91EB16C1526}" destId="{A688E183-81FA-4B96-84B2-0AD8E41551D9}" srcOrd="2" destOrd="0" presId="urn:microsoft.com/office/officeart/2018/2/layout/IconVerticalSolidList"/>
    <dgm:cxn modelId="{93CF05A1-90B8-482C-A374-40299FC06908}" type="presParOf" srcId="{7AEDA497-896F-4865-9E31-D91EB16C1526}" destId="{9133A1D2-B4F5-444D-987C-5D70909BBFA5}" srcOrd="3" destOrd="0" presId="urn:microsoft.com/office/officeart/2018/2/layout/IconVerticalSolidList"/>
    <dgm:cxn modelId="{27609966-8DAC-47EA-BEA8-AAFFE3FE0565}" type="presParOf" srcId="{FF9578B8-CD8C-489F-AE8A-FE2A9626C8F3}" destId="{D4C2098A-91FC-4AC3-AEF9-A1381AF29A46}" srcOrd="3" destOrd="0" presId="urn:microsoft.com/office/officeart/2018/2/layout/IconVerticalSolidList"/>
    <dgm:cxn modelId="{1EDEAECE-9AD2-4DB3-8DEB-30A0F874DB7A}" type="presParOf" srcId="{FF9578B8-CD8C-489F-AE8A-FE2A9626C8F3}" destId="{E50778C1-10A1-40AB-88A5-49B43E2CBC9B}" srcOrd="4" destOrd="0" presId="urn:microsoft.com/office/officeart/2018/2/layout/IconVerticalSolidList"/>
    <dgm:cxn modelId="{C77F1134-55A2-41D4-B5A0-D9BDCA6EFFEC}" type="presParOf" srcId="{E50778C1-10A1-40AB-88A5-49B43E2CBC9B}" destId="{1D2CB205-3287-47ED-96F5-9AAEC1785EB5}" srcOrd="0" destOrd="0" presId="urn:microsoft.com/office/officeart/2018/2/layout/IconVerticalSolidList"/>
    <dgm:cxn modelId="{49B8A091-12C0-4197-ABCD-D20455669732}" type="presParOf" srcId="{E50778C1-10A1-40AB-88A5-49B43E2CBC9B}" destId="{F34BE0A0-2B23-4477-AEA6-95FF1E915543}" srcOrd="1" destOrd="0" presId="urn:microsoft.com/office/officeart/2018/2/layout/IconVerticalSolidList"/>
    <dgm:cxn modelId="{62AFE4CF-C4E1-4590-98A2-4DC77AE040C8}" type="presParOf" srcId="{E50778C1-10A1-40AB-88A5-49B43E2CBC9B}" destId="{B4E2C2C5-74BB-44CD-AECE-7F918EE7F9D5}" srcOrd="2" destOrd="0" presId="urn:microsoft.com/office/officeart/2018/2/layout/IconVerticalSolidList"/>
    <dgm:cxn modelId="{77702EB6-E0C4-4595-96FF-0B0DFD570705}" type="presParOf" srcId="{E50778C1-10A1-40AB-88A5-49B43E2CBC9B}" destId="{1C32B7BD-7518-4598-88F6-622641704D5A}" srcOrd="3" destOrd="0" presId="urn:microsoft.com/office/officeart/2018/2/layout/IconVerticalSolidList"/>
    <dgm:cxn modelId="{6A5FDD62-C207-4707-B78B-882397286EBC}" type="presParOf" srcId="{FF9578B8-CD8C-489F-AE8A-FE2A9626C8F3}" destId="{3DAE08B7-5C4C-44DD-97EB-4F74ED8996F6}" srcOrd="5" destOrd="0" presId="urn:microsoft.com/office/officeart/2018/2/layout/IconVerticalSolidList"/>
    <dgm:cxn modelId="{5D2E34DB-7E6F-4531-8D73-C8C5C183016A}" type="presParOf" srcId="{FF9578B8-CD8C-489F-AE8A-FE2A9626C8F3}" destId="{AAF4BA66-143B-4A07-8970-34DC7B4BD2A9}" srcOrd="6" destOrd="0" presId="urn:microsoft.com/office/officeart/2018/2/layout/IconVerticalSolidList"/>
    <dgm:cxn modelId="{53BC5A4C-CBB4-4367-BE8E-936A4BB7BD48}" type="presParOf" srcId="{AAF4BA66-143B-4A07-8970-34DC7B4BD2A9}" destId="{ED8BBC7A-F0CD-4328-9AE6-952D06EB7152}" srcOrd="0" destOrd="0" presId="urn:microsoft.com/office/officeart/2018/2/layout/IconVerticalSolidList"/>
    <dgm:cxn modelId="{9CF57E77-AF0D-4E1B-B4A1-CC842012575C}" type="presParOf" srcId="{AAF4BA66-143B-4A07-8970-34DC7B4BD2A9}" destId="{A45F9E97-EF71-47CF-BF30-8E93EDCB7668}" srcOrd="1" destOrd="0" presId="urn:microsoft.com/office/officeart/2018/2/layout/IconVerticalSolidList"/>
    <dgm:cxn modelId="{0B9B1C25-D0D0-4FF6-9390-12F54B8E0D28}" type="presParOf" srcId="{AAF4BA66-143B-4A07-8970-34DC7B4BD2A9}" destId="{A3302EC6-35BB-4106-A9DC-A365C0AD091C}" srcOrd="2" destOrd="0" presId="urn:microsoft.com/office/officeart/2018/2/layout/IconVerticalSolidList"/>
    <dgm:cxn modelId="{BDDCD67B-0AEF-421D-85F2-1CE9FEF34CE2}" type="presParOf" srcId="{AAF4BA66-143B-4A07-8970-34DC7B4BD2A9}" destId="{44C5EFD3-E918-4F3C-8DDA-0A62BE0F1843}" srcOrd="3" destOrd="0" presId="urn:microsoft.com/office/officeart/2018/2/layout/IconVerticalSolidList"/>
    <dgm:cxn modelId="{CF76553B-B321-4125-8A88-3D9D6D1DAD28}" type="presParOf" srcId="{FF9578B8-CD8C-489F-AE8A-FE2A9626C8F3}" destId="{E0D1FCEE-1D17-488F-88B6-C9D3A3B9F54B}" srcOrd="7" destOrd="0" presId="urn:microsoft.com/office/officeart/2018/2/layout/IconVerticalSolidList"/>
    <dgm:cxn modelId="{B315E877-B8CA-41FA-AD69-0885B48E4EAE}" type="presParOf" srcId="{FF9578B8-CD8C-489F-AE8A-FE2A9626C8F3}" destId="{523F8D1E-1A59-4074-A66B-C350473054C3}" srcOrd="8" destOrd="0" presId="urn:microsoft.com/office/officeart/2018/2/layout/IconVerticalSolidList"/>
    <dgm:cxn modelId="{EBBC1B86-E5B1-4E6C-9881-E73AB8DC6EF4}" type="presParOf" srcId="{523F8D1E-1A59-4074-A66B-C350473054C3}" destId="{7A20445F-504A-4030-9BBE-E9E3C7EF2F13}" srcOrd="0" destOrd="0" presId="urn:microsoft.com/office/officeart/2018/2/layout/IconVerticalSolidList"/>
    <dgm:cxn modelId="{AD0B42FF-C96E-4AF9-9E9D-DC36AC8C43FC}" type="presParOf" srcId="{523F8D1E-1A59-4074-A66B-C350473054C3}" destId="{B10D31A3-A226-4CEB-BE23-495195AAF0B6}" srcOrd="1" destOrd="0" presId="urn:microsoft.com/office/officeart/2018/2/layout/IconVerticalSolidList"/>
    <dgm:cxn modelId="{799991D5-CF50-4411-BF32-B9BB786117EF}" type="presParOf" srcId="{523F8D1E-1A59-4074-A66B-C350473054C3}" destId="{15B4AC92-2EC8-472D-A936-1D703367F503}" srcOrd="2" destOrd="0" presId="urn:microsoft.com/office/officeart/2018/2/layout/IconVerticalSolidList"/>
    <dgm:cxn modelId="{E43667A1-D615-4463-884C-298F02D58C50}" type="presParOf" srcId="{523F8D1E-1A59-4074-A66B-C350473054C3}" destId="{26BA3D72-EC9F-4F34-83D3-D49D3BAC632E}" srcOrd="3" destOrd="0" presId="urn:microsoft.com/office/officeart/2018/2/layout/IconVerticalSolidList"/>
    <dgm:cxn modelId="{63B944D8-59B6-4952-9E34-C0E857C94D65}" type="presParOf" srcId="{FF9578B8-CD8C-489F-AE8A-FE2A9626C8F3}" destId="{9E01D40C-A9DB-433C-BA4A-334AD4A69EEE}" srcOrd="9" destOrd="0" presId="urn:microsoft.com/office/officeart/2018/2/layout/IconVerticalSolidList"/>
    <dgm:cxn modelId="{95DA611D-6CA3-4127-9ABB-BCB8010E84CF}" type="presParOf" srcId="{FF9578B8-CD8C-489F-AE8A-FE2A9626C8F3}" destId="{DCA42769-539C-44B0-A6D1-A1FB6EE873D8}" srcOrd="10" destOrd="0" presId="urn:microsoft.com/office/officeart/2018/2/layout/IconVerticalSolidList"/>
    <dgm:cxn modelId="{8DD02F70-63E1-4991-8B85-647F78E95CD8}" type="presParOf" srcId="{DCA42769-539C-44B0-A6D1-A1FB6EE873D8}" destId="{8C2A230A-94AA-4873-BCEA-6C56D0E5BD68}" srcOrd="0" destOrd="0" presId="urn:microsoft.com/office/officeart/2018/2/layout/IconVerticalSolidList"/>
    <dgm:cxn modelId="{BFD35833-85D2-499D-8934-02B873AD2C46}" type="presParOf" srcId="{DCA42769-539C-44B0-A6D1-A1FB6EE873D8}" destId="{8D44C2CD-564D-4079-8582-366CEDFEBAF4}" srcOrd="1" destOrd="0" presId="urn:microsoft.com/office/officeart/2018/2/layout/IconVerticalSolidList"/>
    <dgm:cxn modelId="{4F18AED4-C400-46AD-BB74-4ECA2A7605A1}" type="presParOf" srcId="{DCA42769-539C-44B0-A6D1-A1FB6EE873D8}" destId="{67489AD6-019D-4655-BD64-9FD67F4DC290}" srcOrd="2" destOrd="0" presId="urn:microsoft.com/office/officeart/2018/2/layout/IconVerticalSolidList"/>
    <dgm:cxn modelId="{6FB32811-FC95-4909-A5DC-214DA0F32D88}" type="presParOf" srcId="{DCA42769-539C-44B0-A6D1-A1FB6EE873D8}" destId="{24D50525-8550-4E6A-9DCB-FC127A4F69E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797301-CBF2-4FD4-A5CA-2E50C0C6B384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accent3_2" csCatId="accent3" phldr="1"/>
      <dgm:spPr/>
      <dgm:t>
        <a:bodyPr/>
        <a:lstStyle/>
        <a:p>
          <a:endParaRPr lang="en-US"/>
        </a:p>
      </dgm:t>
    </dgm:pt>
    <dgm:pt modelId="{11C4E2CA-8977-4F30-AC49-D3C6C57C013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Easy to understand</a:t>
          </a:r>
        </a:p>
      </dgm:t>
    </dgm:pt>
    <dgm:pt modelId="{0BFDED74-CD7E-4F79-B775-20BD8E3220E0}" type="parTrans" cxnId="{0D2BDB1E-814D-4D43-A7DB-17D3DE00ABAE}">
      <dgm:prSet/>
      <dgm:spPr/>
      <dgm:t>
        <a:bodyPr/>
        <a:lstStyle/>
        <a:p>
          <a:endParaRPr lang="en-US"/>
        </a:p>
      </dgm:t>
    </dgm:pt>
    <dgm:pt modelId="{D95594C9-5318-4087-8FDB-70FC8C459893}" type="sibTrans" cxnId="{0D2BDB1E-814D-4D43-A7DB-17D3DE00ABA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D44C241-413D-449A-9D63-0E2CB7E2897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Easy to apply</a:t>
          </a:r>
        </a:p>
      </dgm:t>
    </dgm:pt>
    <dgm:pt modelId="{DD2EF281-23BD-4AF2-BF10-C631C36BFE34}" type="parTrans" cxnId="{EE99CAAF-ACDF-4A48-8BA8-B6DC95543CF4}">
      <dgm:prSet/>
      <dgm:spPr/>
      <dgm:t>
        <a:bodyPr/>
        <a:lstStyle/>
        <a:p>
          <a:endParaRPr lang="en-AU"/>
        </a:p>
      </dgm:t>
    </dgm:pt>
    <dgm:pt modelId="{700B927C-9ADD-4A2E-91D8-8554FAD00C76}" type="sibTrans" cxnId="{EE99CAAF-ACDF-4A48-8BA8-B6DC95543CF4}">
      <dgm:prSet/>
      <dgm:spPr/>
      <dgm:t>
        <a:bodyPr/>
        <a:lstStyle/>
        <a:p>
          <a:pPr>
            <a:lnSpc>
              <a:spcPct val="100000"/>
            </a:lnSpc>
          </a:pPr>
          <a:endParaRPr lang="en-AU"/>
        </a:p>
      </dgm:t>
    </dgm:pt>
    <dgm:pt modelId="{47F07800-71F4-464E-B7EE-36C9865BBF7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Aligned to Corporate Risks</a:t>
          </a:r>
        </a:p>
      </dgm:t>
    </dgm:pt>
    <dgm:pt modelId="{2DA38FF4-DE01-45E7-A395-A898E1E957A8}" type="parTrans" cxnId="{08F9F2B4-9855-449C-B6A6-93148D7C86F3}">
      <dgm:prSet/>
      <dgm:spPr/>
      <dgm:t>
        <a:bodyPr/>
        <a:lstStyle/>
        <a:p>
          <a:endParaRPr lang="en-AU"/>
        </a:p>
      </dgm:t>
    </dgm:pt>
    <dgm:pt modelId="{F2F7FF49-EF01-4C3A-9945-82E7C58FA509}" type="sibTrans" cxnId="{08F9F2B4-9855-449C-B6A6-93148D7C86F3}">
      <dgm:prSet/>
      <dgm:spPr/>
      <dgm:t>
        <a:bodyPr/>
        <a:lstStyle/>
        <a:p>
          <a:pPr>
            <a:lnSpc>
              <a:spcPct val="100000"/>
            </a:lnSpc>
          </a:pPr>
          <a:endParaRPr lang="en-AU"/>
        </a:p>
      </dgm:t>
    </dgm:pt>
    <dgm:pt modelId="{09D89D7B-E4DE-4912-A4CD-F89F053A970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Applicable to single or multiple assets</a:t>
          </a:r>
        </a:p>
      </dgm:t>
    </dgm:pt>
    <dgm:pt modelId="{3FD15BDE-0AE2-4DF7-8142-CCE9F2AD5A5D}" type="parTrans" cxnId="{2E97087B-014E-4AB1-A91E-A35DFBDCA5F6}">
      <dgm:prSet/>
      <dgm:spPr/>
      <dgm:t>
        <a:bodyPr/>
        <a:lstStyle/>
        <a:p>
          <a:endParaRPr lang="en-AU"/>
        </a:p>
      </dgm:t>
    </dgm:pt>
    <dgm:pt modelId="{E3BF62C2-2A11-476A-AE8A-9AE39DABFE87}" type="sibTrans" cxnId="{2E97087B-014E-4AB1-A91E-A35DFBDCA5F6}">
      <dgm:prSet/>
      <dgm:spPr/>
      <dgm:t>
        <a:bodyPr/>
        <a:lstStyle/>
        <a:p>
          <a:pPr>
            <a:lnSpc>
              <a:spcPct val="100000"/>
            </a:lnSpc>
          </a:pPr>
          <a:endParaRPr lang="en-AU"/>
        </a:p>
      </dgm:t>
    </dgm:pt>
    <dgm:pt modelId="{1F50A81A-1459-4687-9A8E-0EA4DB0DC4E3}" type="pres">
      <dgm:prSet presAssocID="{EC797301-CBF2-4FD4-A5CA-2E50C0C6B384}" presName="root" presStyleCnt="0">
        <dgm:presLayoutVars>
          <dgm:dir/>
          <dgm:resizeHandles val="exact"/>
        </dgm:presLayoutVars>
      </dgm:prSet>
      <dgm:spPr/>
    </dgm:pt>
    <dgm:pt modelId="{12D151FF-B1DE-47E2-9455-0ABA599ABE5A}" type="pres">
      <dgm:prSet presAssocID="{EC797301-CBF2-4FD4-A5CA-2E50C0C6B384}" presName="container" presStyleCnt="0">
        <dgm:presLayoutVars>
          <dgm:dir/>
          <dgm:resizeHandles val="exact"/>
        </dgm:presLayoutVars>
      </dgm:prSet>
      <dgm:spPr/>
    </dgm:pt>
    <dgm:pt modelId="{4BA8576A-D64C-4297-8F08-30435FB0B103}" type="pres">
      <dgm:prSet presAssocID="{11C4E2CA-8977-4F30-AC49-D3C6C57C013C}" presName="compNode" presStyleCnt="0"/>
      <dgm:spPr/>
    </dgm:pt>
    <dgm:pt modelId="{6B20DF41-8B0E-4C95-8A40-1BF2659B7D60}" type="pres">
      <dgm:prSet presAssocID="{11C4E2CA-8977-4F30-AC49-D3C6C57C013C}" presName="iconBgRect" presStyleLbl="bgShp" presStyleIdx="0" presStyleCnt="4"/>
      <dgm:spPr/>
    </dgm:pt>
    <dgm:pt modelId="{38348178-B3AF-489E-91E6-AA1A5424BC20}" type="pres">
      <dgm:prSet presAssocID="{11C4E2CA-8977-4F30-AC49-D3C6C57C013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tificial Intelligence"/>
        </a:ext>
      </dgm:extLst>
    </dgm:pt>
    <dgm:pt modelId="{3878BC67-6F65-4961-8535-6728F5126F97}" type="pres">
      <dgm:prSet presAssocID="{11C4E2CA-8977-4F30-AC49-D3C6C57C013C}" presName="spaceRect" presStyleCnt="0"/>
      <dgm:spPr/>
    </dgm:pt>
    <dgm:pt modelId="{D578D468-5FEF-4E67-9470-7F730372FE06}" type="pres">
      <dgm:prSet presAssocID="{11C4E2CA-8977-4F30-AC49-D3C6C57C013C}" presName="textRect" presStyleLbl="revTx" presStyleIdx="0" presStyleCnt="4">
        <dgm:presLayoutVars>
          <dgm:chMax val="1"/>
          <dgm:chPref val="1"/>
        </dgm:presLayoutVars>
      </dgm:prSet>
      <dgm:spPr/>
    </dgm:pt>
    <dgm:pt modelId="{777C7331-2FAD-41F4-A99D-1586A55688AA}" type="pres">
      <dgm:prSet presAssocID="{D95594C9-5318-4087-8FDB-70FC8C459893}" presName="sibTrans" presStyleLbl="sibTrans2D1" presStyleIdx="0" presStyleCnt="0"/>
      <dgm:spPr/>
    </dgm:pt>
    <dgm:pt modelId="{24A406E2-685D-4D32-935B-50A926E6F14A}" type="pres">
      <dgm:prSet presAssocID="{BD44C241-413D-449A-9D63-0E2CB7E2897C}" presName="compNode" presStyleCnt="0"/>
      <dgm:spPr/>
    </dgm:pt>
    <dgm:pt modelId="{6AF32E03-475F-4518-8A5D-3BBA1F181525}" type="pres">
      <dgm:prSet presAssocID="{BD44C241-413D-449A-9D63-0E2CB7E2897C}" presName="iconBgRect" presStyleLbl="bgShp" presStyleIdx="1" presStyleCnt="4"/>
      <dgm:spPr/>
    </dgm:pt>
    <dgm:pt modelId="{59E73017-5AC2-4BB9-95FD-25EACDA28E97}" type="pres">
      <dgm:prSet presAssocID="{BD44C241-413D-449A-9D63-0E2CB7E2897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ipboard Partially Checked"/>
        </a:ext>
      </dgm:extLst>
    </dgm:pt>
    <dgm:pt modelId="{115B7681-BBAD-4977-927D-A7DC0240CFCF}" type="pres">
      <dgm:prSet presAssocID="{BD44C241-413D-449A-9D63-0E2CB7E2897C}" presName="spaceRect" presStyleCnt="0"/>
      <dgm:spPr/>
    </dgm:pt>
    <dgm:pt modelId="{12A67337-822A-48BC-96B4-1B4F9B4A67AB}" type="pres">
      <dgm:prSet presAssocID="{BD44C241-413D-449A-9D63-0E2CB7E2897C}" presName="textRect" presStyleLbl="revTx" presStyleIdx="1" presStyleCnt="4">
        <dgm:presLayoutVars>
          <dgm:chMax val="1"/>
          <dgm:chPref val="1"/>
        </dgm:presLayoutVars>
      </dgm:prSet>
      <dgm:spPr/>
    </dgm:pt>
    <dgm:pt modelId="{DB706C39-7744-41BC-99A6-FE9E3795A104}" type="pres">
      <dgm:prSet presAssocID="{700B927C-9ADD-4A2E-91D8-8554FAD00C76}" presName="sibTrans" presStyleLbl="sibTrans2D1" presStyleIdx="0" presStyleCnt="0"/>
      <dgm:spPr/>
    </dgm:pt>
    <dgm:pt modelId="{95615BAC-759C-4E96-B81D-5298C95EDB78}" type="pres">
      <dgm:prSet presAssocID="{47F07800-71F4-464E-B7EE-36C9865BBF78}" presName="compNode" presStyleCnt="0"/>
      <dgm:spPr/>
    </dgm:pt>
    <dgm:pt modelId="{EE9D4563-17AB-4A65-B527-B1A52ECF9F74}" type="pres">
      <dgm:prSet presAssocID="{47F07800-71F4-464E-B7EE-36C9865BBF78}" presName="iconBgRect" presStyleLbl="bgShp" presStyleIdx="2" presStyleCnt="4"/>
      <dgm:spPr/>
    </dgm:pt>
    <dgm:pt modelId="{3B2240B2-6FE4-4B90-A4F1-64913DC23FA6}" type="pres">
      <dgm:prSet presAssocID="{47F07800-71F4-464E-B7EE-36C9865BBF78}" presName="iconRect" presStyleLbl="node1" presStyleIdx="2" presStyleCnt="4" custLinFactNeighborX="758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 Of Directors"/>
        </a:ext>
      </dgm:extLst>
    </dgm:pt>
    <dgm:pt modelId="{9BFA5FF7-0199-436B-BA81-F1A2850BEAAC}" type="pres">
      <dgm:prSet presAssocID="{47F07800-71F4-464E-B7EE-36C9865BBF78}" presName="spaceRect" presStyleCnt="0"/>
      <dgm:spPr/>
    </dgm:pt>
    <dgm:pt modelId="{05323932-4E91-43A9-9DBD-0BD1CB075FB7}" type="pres">
      <dgm:prSet presAssocID="{47F07800-71F4-464E-B7EE-36C9865BBF78}" presName="textRect" presStyleLbl="revTx" presStyleIdx="2" presStyleCnt="4">
        <dgm:presLayoutVars>
          <dgm:chMax val="1"/>
          <dgm:chPref val="1"/>
        </dgm:presLayoutVars>
      </dgm:prSet>
      <dgm:spPr/>
    </dgm:pt>
    <dgm:pt modelId="{349CC110-2883-4419-830B-5316CEA9BA26}" type="pres">
      <dgm:prSet presAssocID="{F2F7FF49-EF01-4C3A-9945-82E7C58FA509}" presName="sibTrans" presStyleLbl="sibTrans2D1" presStyleIdx="0" presStyleCnt="0"/>
      <dgm:spPr/>
    </dgm:pt>
    <dgm:pt modelId="{3F42574F-84B9-4355-BAB3-FE2D01C7FAB1}" type="pres">
      <dgm:prSet presAssocID="{09D89D7B-E4DE-4912-A4CD-F89F053A9702}" presName="compNode" presStyleCnt="0"/>
      <dgm:spPr/>
    </dgm:pt>
    <dgm:pt modelId="{A10EA7C0-3BE3-4AE4-BF23-6D72D7C643DB}" type="pres">
      <dgm:prSet presAssocID="{09D89D7B-E4DE-4912-A4CD-F89F053A9702}" presName="iconBgRect" presStyleLbl="bgShp" presStyleIdx="3" presStyleCnt="4"/>
      <dgm:spPr/>
    </dgm:pt>
    <dgm:pt modelId="{BBD57E84-16FD-48BA-903E-25AFABFE6E6C}" type="pres">
      <dgm:prSet presAssocID="{09D89D7B-E4DE-4912-A4CD-F89F053A970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pography Map"/>
        </a:ext>
      </dgm:extLst>
    </dgm:pt>
    <dgm:pt modelId="{1FE84865-D19E-4D4D-9D3B-A5CD4EBA2106}" type="pres">
      <dgm:prSet presAssocID="{09D89D7B-E4DE-4912-A4CD-F89F053A9702}" presName="spaceRect" presStyleCnt="0"/>
      <dgm:spPr/>
    </dgm:pt>
    <dgm:pt modelId="{297549BA-015C-4832-9422-B346D8706995}" type="pres">
      <dgm:prSet presAssocID="{09D89D7B-E4DE-4912-A4CD-F89F053A970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D2BDB1E-814D-4D43-A7DB-17D3DE00ABAE}" srcId="{EC797301-CBF2-4FD4-A5CA-2E50C0C6B384}" destId="{11C4E2CA-8977-4F30-AC49-D3C6C57C013C}" srcOrd="0" destOrd="0" parTransId="{0BFDED74-CD7E-4F79-B775-20BD8E3220E0}" sibTransId="{D95594C9-5318-4087-8FDB-70FC8C459893}"/>
    <dgm:cxn modelId="{50E3B42C-16EC-4E12-8979-F5740CB665FB}" type="presOf" srcId="{11C4E2CA-8977-4F30-AC49-D3C6C57C013C}" destId="{D578D468-5FEF-4E67-9470-7F730372FE06}" srcOrd="0" destOrd="0" presId="urn:microsoft.com/office/officeart/2018/2/layout/IconCircleList"/>
    <dgm:cxn modelId="{94A8072E-5FFF-43DD-8E2E-69D4B89B7A1E}" type="presOf" srcId="{47F07800-71F4-464E-B7EE-36C9865BBF78}" destId="{05323932-4E91-43A9-9DBD-0BD1CB075FB7}" srcOrd="0" destOrd="0" presId="urn:microsoft.com/office/officeart/2018/2/layout/IconCircleList"/>
    <dgm:cxn modelId="{F0AA6F5E-CE88-4EDB-977B-C99121F607DC}" type="presOf" srcId="{09D89D7B-E4DE-4912-A4CD-F89F053A9702}" destId="{297549BA-015C-4832-9422-B346D8706995}" srcOrd="0" destOrd="0" presId="urn:microsoft.com/office/officeart/2018/2/layout/IconCircleList"/>
    <dgm:cxn modelId="{EAAEE844-BEB9-408D-B3EC-4883FE3510D3}" type="presOf" srcId="{D95594C9-5318-4087-8FDB-70FC8C459893}" destId="{777C7331-2FAD-41F4-A99D-1586A55688AA}" srcOrd="0" destOrd="0" presId="urn:microsoft.com/office/officeart/2018/2/layout/IconCircleList"/>
    <dgm:cxn modelId="{B479AA6B-EEA9-4EFC-9DB2-B761D1205B29}" type="presOf" srcId="{700B927C-9ADD-4A2E-91D8-8554FAD00C76}" destId="{DB706C39-7744-41BC-99A6-FE9E3795A104}" srcOrd="0" destOrd="0" presId="urn:microsoft.com/office/officeart/2018/2/layout/IconCircleList"/>
    <dgm:cxn modelId="{760D987A-04F3-45E4-90DF-EC16D44FB441}" type="presOf" srcId="{EC797301-CBF2-4FD4-A5CA-2E50C0C6B384}" destId="{1F50A81A-1459-4687-9A8E-0EA4DB0DC4E3}" srcOrd="0" destOrd="0" presId="urn:microsoft.com/office/officeart/2018/2/layout/IconCircleList"/>
    <dgm:cxn modelId="{2E97087B-014E-4AB1-A91E-A35DFBDCA5F6}" srcId="{EC797301-CBF2-4FD4-A5CA-2E50C0C6B384}" destId="{09D89D7B-E4DE-4912-A4CD-F89F053A9702}" srcOrd="3" destOrd="0" parTransId="{3FD15BDE-0AE2-4DF7-8142-CCE9F2AD5A5D}" sibTransId="{E3BF62C2-2A11-476A-AE8A-9AE39DABFE87}"/>
    <dgm:cxn modelId="{EE99CAAF-ACDF-4A48-8BA8-B6DC95543CF4}" srcId="{EC797301-CBF2-4FD4-A5CA-2E50C0C6B384}" destId="{BD44C241-413D-449A-9D63-0E2CB7E2897C}" srcOrd="1" destOrd="0" parTransId="{DD2EF281-23BD-4AF2-BF10-C631C36BFE34}" sibTransId="{700B927C-9ADD-4A2E-91D8-8554FAD00C76}"/>
    <dgm:cxn modelId="{08F9F2B4-9855-449C-B6A6-93148D7C86F3}" srcId="{EC797301-CBF2-4FD4-A5CA-2E50C0C6B384}" destId="{47F07800-71F4-464E-B7EE-36C9865BBF78}" srcOrd="2" destOrd="0" parTransId="{2DA38FF4-DE01-45E7-A395-A898E1E957A8}" sibTransId="{F2F7FF49-EF01-4C3A-9945-82E7C58FA509}"/>
    <dgm:cxn modelId="{7B2B71D2-BA91-4F1A-B939-3ED12ED45FAA}" type="presOf" srcId="{F2F7FF49-EF01-4C3A-9945-82E7C58FA509}" destId="{349CC110-2883-4419-830B-5316CEA9BA26}" srcOrd="0" destOrd="0" presId="urn:microsoft.com/office/officeart/2018/2/layout/IconCircleList"/>
    <dgm:cxn modelId="{E92F58F4-8AAF-4166-B166-AB4939BCA97A}" type="presOf" srcId="{BD44C241-413D-449A-9D63-0E2CB7E2897C}" destId="{12A67337-822A-48BC-96B4-1B4F9B4A67AB}" srcOrd="0" destOrd="0" presId="urn:microsoft.com/office/officeart/2018/2/layout/IconCircleList"/>
    <dgm:cxn modelId="{102A45AD-A2E0-46F9-BD5F-94F693DDFCC5}" type="presParOf" srcId="{1F50A81A-1459-4687-9A8E-0EA4DB0DC4E3}" destId="{12D151FF-B1DE-47E2-9455-0ABA599ABE5A}" srcOrd="0" destOrd="0" presId="urn:microsoft.com/office/officeart/2018/2/layout/IconCircleList"/>
    <dgm:cxn modelId="{B3D8C1B1-0BF0-452B-83CE-DBC58F240AE2}" type="presParOf" srcId="{12D151FF-B1DE-47E2-9455-0ABA599ABE5A}" destId="{4BA8576A-D64C-4297-8F08-30435FB0B103}" srcOrd="0" destOrd="0" presId="urn:microsoft.com/office/officeart/2018/2/layout/IconCircleList"/>
    <dgm:cxn modelId="{2CF6CAD0-0561-488C-A682-BA6D1D9C9691}" type="presParOf" srcId="{4BA8576A-D64C-4297-8F08-30435FB0B103}" destId="{6B20DF41-8B0E-4C95-8A40-1BF2659B7D60}" srcOrd="0" destOrd="0" presId="urn:microsoft.com/office/officeart/2018/2/layout/IconCircleList"/>
    <dgm:cxn modelId="{8734EF09-8690-4375-969F-D49DA8223FC6}" type="presParOf" srcId="{4BA8576A-D64C-4297-8F08-30435FB0B103}" destId="{38348178-B3AF-489E-91E6-AA1A5424BC20}" srcOrd="1" destOrd="0" presId="urn:microsoft.com/office/officeart/2018/2/layout/IconCircleList"/>
    <dgm:cxn modelId="{B70D257E-4576-4AFA-AECF-07FF1759C58A}" type="presParOf" srcId="{4BA8576A-D64C-4297-8F08-30435FB0B103}" destId="{3878BC67-6F65-4961-8535-6728F5126F97}" srcOrd="2" destOrd="0" presId="urn:microsoft.com/office/officeart/2018/2/layout/IconCircleList"/>
    <dgm:cxn modelId="{05B46A9D-D9FB-45FB-BAE7-ED3421B8CE77}" type="presParOf" srcId="{4BA8576A-D64C-4297-8F08-30435FB0B103}" destId="{D578D468-5FEF-4E67-9470-7F730372FE06}" srcOrd="3" destOrd="0" presId="urn:microsoft.com/office/officeart/2018/2/layout/IconCircleList"/>
    <dgm:cxn modelId="{61AB1518-5BCC-43A0-A935-DB080CA0599C}" type="presParOf" srcId="{12D151FF-B1DE-47E2-9455-0ABA599ABE5A}" destId="{777C7331-2FAD-41F4-A99D-1586A55688AA}" srcOrd="1" destOrd="0" presId="urn:microsoft.com/office/officeart/2018/2/layout/IconCircleList"/>
    <dgm:cxn modelId="{18FE2B91-E769-4E3F-BC17-E004616FB041}" type="presParOf" srcId="{12D151FF-B1DE-47E2-9455-0ABA599ABE5A}" destId="{24A406E2-685D-4D32-935B-50A926E6F14A}" srcOrd="2" destOrd="0" presId="urn:microsoft.com/office/officeart/2018/2/layout/IconCircleList"/>
    <dgm:cxn modelId="{A5C67712-8783-40F2-9AE8-FBC832CCA993}" type="presParOf" srcId="{24A406E2-685D-4D32-935B-50A926E6F14A}" destId="{6AF32E03-475F-4518-8A5D-3BBA1F181525}" srcOrd="0" destOrd="0" presId="urn:microsoft.com/office/officeart/2018/2/layout/IconCircleList"/>
    <dgm:cxn modelId="{74C460F0-3CDC-496C-AFDE-F034CE41100B}" type="presParOf" srcId="{24A406E2-685D-4D32-935B-50A926E6F14A}" destId="{59E73017-5AC2-4BB9-95FD-25EACDA28E97}" srcOrd="1" destOrd="0" presId="urn:microsoft.com/office/officeart/2018/2/layout/IconCircleList"/>
    <dgm:cxn modelId="{897694DC-3F43-4769-8A71-BAA0100B9096}" type="presParOf" srcId="{24A406E2-685D-4D32-935B-50A926E6F14A}" destId="{115B7681-BBAD-4977-927D-A7DC0240CFCF}" srcOrd="2" destOrd="0" presId="urn:microsoft.com/office/officeart/2018/2/layout/IconCircleList"/>
    <dgm:cxn modelId="{4A192675-C9CD-42A0-AA7B-7E1E2A842C00}" type="presParOf" srcId="{24A406E2-685D-4D32-935B-50A926E6F14A}" destId="{12A67337-822A-48BC-96B4-1B4F9B4A67AB}" srcOrd="3" destOrd="0" presId="urn:microsoft.com/office/officeart/2018/2/layout/IconCircleList"/>
    <dgm:cxn modelId="{7C696D8E-B58A-491B-B52F-17EED8A85A5C}" type="presParOf" srcId="{12D151FF-B1DE-47E2-9455-0ABA599ABE5A}" destId="{DB706C39-7744-41BC-99A6-FE9E3795A104}" srcOrd="3" destOrd="0" presId="urn:microsoft.com/office/officeart/2018/2/layout/IconCircleList"/>
    <dgm:cxn modelId="{D37FC551-7F7C-4766-9792-5177191BA514}" type="presParOf" srcId="{12D151FF-B1DE-47E2-9455-0ABA599ABE5A}" destId="{95615BAC-759C-4E96-B81D-5298C95EDB78}" srcOrd="4" destOrd="0" presId="urn:microsoft.com/office/officeart/2018/2/layout/IconCircleList"/>
    <dgm:cxn modelId="{A9892E1A-7AAF-4D58-9864-C91BC40E5B56}" type="presParOf" srcId="{95615BAC-759C-4E96-B81D-5298C95EDB78}" destId="{EE9D4563-17AB-4A65-B527-B1A52ECF9F74}" srcOrd="0" destOrd="0" presId="urn:microsoft.com/office/officeart/2018/2/layout/IconCircleList"/>
    <dgm:cxn modelId="{AFB72448-C5F2-477B-AC40-F06507194677}" type="presParOf" srcId="{95615BAC-759C-4E96-B81D-5298C95EDB78}" destId="{3B2240B2-6FE4-4B90-A4F1-64913DC23FA6}" srcOrd="1" destOrd="0" presId="urn:microsoft.com/office/officeart/2018/2/layout/IconCircleList"/>
    <dgm:cxn modelId="{FE45778E-BD8C-4CAF-8205-E56FA6E8511C}" type="presParOf" srcId="{95615BAC-759C-4E96-B81D-5298C95EDB78}" destId="{9BFA5FF7-0199-436B-BA81-F1A2850BEAAC}" srcOrd="2" destOrd="0" presId="urn:microsoft.com/office/officeart/2018/2/layout/IconCircleList"/>
    <dgm:cxn modelId="{E61ED213-D1A8-48E8-92D1-D5B1AAF68502}" type="presParOf" srcId="{95615BAC-759C-4E96-B81D-5298C95EDB78}" destId="{05323932-4E91-43A9-9DBD-0BD1CB075FB7}" srcOrd="3" destOrd="0" presId="urn:microsoft.com/office/officeart/2018/2/layout/IconCircleList"/>
    <dgm:cxn modelId="{CB6F1FCD-0A2F-4011-89A4-616E89D487E2}" type="presParOf" srcId="{12D151FF-B1DE-47E2-9455-0ABA599ABE5A}" destId="{349CC110-2883-4419-830B-5316CEA9BA26}" srcOrd="5" destOrd="0" presId="urn:microsoft.com/office/officeart/2018/2/layout/IconCircleList"/>
    <dgm:cxn modelId="{9EBD882B-02F2-4BFF-A430-5F2AE3A93831}" type="presParOf" srcId="{12D151FF-B1DE-47E2-9455-0ABA599ABE5A}" destId="{3F42574F-84B9-4355-BAB3-FE2D01C7FAB1}" srcOrd="6" destOrd="0" presId="urn:microsoft.com/office/officeart/2018/2/layout/IconCircleList"/>
    <dgm:cxn modelId="{4EDA8256-3A6F-4F98-96A4-E64DAD77F723}" type="presParOf" srcId="{3F42574F-84B9-4355-BAB3-FE2D01C7FAB1}" destId="{A10EA7C0-3BE3-4AE4-BF23-6D72D7C643DB}" srcOrd="0" destOrd="0" presId="urn:microsoft.com/office/officeart/2018/2/layout/IconCircleList"/>
    <dgm:cxn modelId="{C39ECAC3-A395-4E64-A687-AB855C11C9DE}" type="presParOf" srcId="{3F42574F-84B9-4355-BAB3-FE2D01C7FAB1}" destId="{BBD57E84-16FD-48BA-903E-25AFABFE6E6C}" srcOrd="1" destOrd="0" presId="urn:microsoft.com/office/officeart/2018/2/layout/IconCircleList"/>
    <dgm:cxn modelId="{B31B9CDE-A538-45A4-896A-3F778BFB22C8}" type="presParOf" srcId="{3F42574F-84B9-4355-BAB3-FE2D01C7FAB1}" destId="{1FE84865-D19E-4D4D-9D3B-A5CD4EBA2106}" srcOrd="2" destOrd="0" presId="urn:microsoft.com/office/officeart/2018/2/layout/IconCircleList"/>
    <dgm:cxn modelId="{DE2B3DD8-309B-4100-ADCD-0EFD28D9C536}" type="presParOf" srcId="{3F42574F-84B9-4355-BAB3-FE2D01C7FAB1}" destId="{297549BA-015C-4832-9422-B346D870699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797301-CBF2-4FD4-A5CA-2E50C0C6B384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accent3_2" csCatId="accent3" phldr="1"/>
      <dgm:spPr/>
      <dgm:t>
        <a:bodyPr/>
        <a:lstStyle/>
        <a:p>
          <a:endParaRPr lang="en-US"/>
        </a:p>
      </dgm:t>
    </dgm:pt>
    <dgm:pt modelId="{2D813FFE-6A68-4F46-A6CA-DB521E0658D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QWRAP Small/Remote Regional Councils Project</a:t>
          </a:r>
        </a:p>
      </dgm:t>
    </dgm:pt>
    <dgm:pt modelId="{A83E6566-940A-448A-BF06-1372F2AAC6F7}" type="parTrans" cxnId="{AFDF7594-3388-4EB4-ACC3-2DA8131FC5FE}">
      <dgm:prSet/>
      <dgm:spPr/>
      <dgm:t>
        <a:bodyPr/>
        <a:lstStyle/>
        <a:p>
          <a:endParaRPr lang="en-AU"/>
        </a:p>
      </dgm:t>
    </dgm:pt>
    <dgm:pt modelId="{C8085114-B94E-4CF4-AA02-FDCC8C4564E6}" type="sibTrans" cxnId="{AFDF7594-3388-4EB4-ACC3-2DA8131FC5FE}">
      <dgm:prSet/>
      <dgm:spPr/>
      <dgm:t>
        <a:bodyPr/>
        <a:lstStyle/>
        <a:p>
          <a:pPr>
            <a:lnSpc>
              <a:spcPct val="100000"/>
            </a:lnSpc>
          </a:pPr>
          <a:endParaRPr lang="en-AU"/>
        </a:p>
      </dgm:t>
    </dgm:pt>
    <dgm:pt modelId="{0312D64F-4BEE-4326-B3CE-BBD22EF0907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Step change – use the data you have available, and improvements can be made in future or you can collect and improve your data sets as part of the project</a:t>
          </a:r>
        </a:p>
      </dgm:t>
    </dgm:pt>
    <dgm:pt modelId="{B8A322BB-1606-4D7F-BA93-2F7780EE133B}" type="parTrans" cxnId="{31B40525-5062-4D9E-BC50-275EF70A0D0B}">
      <dgm:prSet/>
      <dgm:spPr/>
      <dgm:t>
        <a:bodyPr/>
        <a:lstStyle/>
        <a:p>
          <a:endParaRPr lang="en-AU"/>
        </a:p>
      </dgm:t>
    </dgm:pt>
    <dgm:pt modelId="{C18CAE4C-F231-4665-815D-918FE3B2B8A7}" type="sibTrans" cxnId="{31B40525-5062-4D9E-BC50-275EF70A0D0B}">
      <dgm:prSet/>
      <dgm:spPr/>
      <dgm:t>
        <a:bodyPr/>
        <a:lstStyle/>
        <a:p>
          <a:pPr>
            <a:lnSpc>
              <a:spcPct val="100000"/>
            </a:lnSpc>
          </a:pPr>
          <a:endParaRPr lang="en-AU"/>
        </a:p>
      </dgm:t>
    </dgm:pt>
    <dgm:pt modelId="{659725F1-0CBE-4DB3-B5C7-621E7EB7F8B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Continuous Improvement – Provide feedback to qldwater if you are using the frameworks so everyone can benefit from identified improvements</a:t>
          </a:r>
        </a:p>
      </dgm:t>
    </dgm:pt>
    <dgm:pt modelId="{599769CB-5B0E-49A0-AF83-85D72B35CBE7}" type="parTrans" cxnId="{5D447AD6-78FF-4DF4-885A-93868342641B}">
      <dgm:prSet/>
      <dgm:spPr/>
      <dgm:t>
        <a:bodyPr/>
        <a:lstStyle/>
        <a:p>
          <a:endParaRPr lang="en-AU"/>
        </a:p>
      </dgm:t>
    </dgm:pt>
    <dgm:pt modelId="{1A1EC7F6-6999-4D2E-A8BD-913242700259}" type="sibTrans" cxnId="{5D447AD6-78FF-4DF4-885A-93868342641B}">
      <dgm:prSet/>
      <dgm:spPr/>
      <dgm:t>
        <a:bodyPr/>
        <a:lstStyle/>
        <a:p>
          <a:pPr>
            <a:lnSpc>
              <a:spcPct val="100000"/>
            </a:lnSpc>
          </a:pPr>
          <a:endParaRPr lang="en-AU"/>
        </a:p>
      </dgm:t>
    </dgm:pt>
    <dgm:pt modelId="{24AA7C9F-A1F0-4340-9F82-84ABC6F60D2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Asset Data Improvement and Asset Management Maturity is a Journey – start small and expand from there</a:t>
          </a:r>
        </a:p>
      </dgm:t>
    </dgm:pt>
    <dgm:pt modelId="{C7A26820-915A-4BC4-B272-FBDFE87C5C15}" type="parTrans" cxnId="{910A392A-2840-4635-B8BD-5BB1A6D6328C}">
      <dgm:prSet/>
      <dgm:spPr/>
      <dgm:t>
        <a:bodyPr/>
        <a:lstStyle/>
        <a:p>
          <a:endParaRPr lang="en-AU"/>
        </a:p>
      </dgm:t>
    </dgm:pt>
    <dgm:pt modelId="{C1FE81E1-101B-4C72-B4B4-56293FC102C1}" type="sibTrans" cxnId="{910A392A-2840-4635-B8BD-5BB1A6D6328C}">
      <dgm:prSet/>
      <dgm:spPr/>
      <dgm:t>
        <a:bodyPr/>
        <a:lstStyle/>
        <a:p>
          <a:pPr>
            <a:lnSpc>
              <a:spcPct val="100000"/>
            </a:lnSpc>
          </a:pPr>
          <a:endParaRPr lang="en-AU"/>
        </a:p>
      </dgm:t>
    </dgm:pt>
    <dgm:pt modelId="{E5980491-1577-4CD8-9A58-6660BC5B9BE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Empower someone to take ownership of keeping the criticality assessments updated for new assets</a:t>
          </a:r>
        </a:p>
      </dgm:t>
    </dgm:pt>
    <dgm:pt modelId="{100E98E4-9EFA-4CB3-A006-8D97566877CE}" type="parTrans" cxnId="{2CEBB720-2986-400A-99E7-19880255CC33}">
      <dgm:prSet/>
      <dgm:spPr/>
      <dgm:t>
        <a:bodyPr/>
        <a:lstStyle/>
        <a:p>
          <a:endParaRPr lang="en-AU"/>
        </a:p>
      </dgm:t>
    </dgm:pt>
    <dgm:pt modelId="{7B482BAF-4A96-4908-9A02-916FDF4A783F}" type="sibTrans" cxnId="{2CEBB720-2986-400A-99E7-19880255CC33}">
      <dgm:prSet/>
      <dgm:spPr/>
      <dgm:t>
        <a:bodyPr/>
        <a:lstStyle/>
        <a:p>
          <a:pPr>
            <a:lnSpc>
              <a:spcPct val="100000"/>
            </a:lnSpc>
          </a:pPr>
          <a:endParaRPr lang="en-AU"/>
        </a:p>
      </dgm:t>
    </dgm:pt>
    <dgm:pt modelId="{2C50D088-F5DB-4BF7-90A9-DF51E518DC0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Involve your people and use the information to prioritise maintenance and renewals decisions and budgets</a:t>
          </a:r>
        </a:p>
      </dgm:t>
    </dgm:pt>
    <dgm:pt modelId="{5C8CCF48-334F-40F7-8DB5-59A5FA1919AD}" type="parTrans" cxnId="{CB35DE7B-8688-4B29-B176-E35EE5FE68F0}">
      <dgm:prSet/>
      <dgm:spPr/>
      <dgm:t>
        <a:bodyPr/>
        <a:lstStyle/>
        <a:p>
          <a:endParaRPr lang="en-AU"/>
        </a:p>
      </dgm:t>
    </dgm:pt>
    <dgm:pt modelId="{9E350FCF-84F1-49C5-82E5-6225E524EA47}" type="sibTrans" cxnId="{CB35DE7B-8688-4B29-B176-E35EE5FE68F0}">
      <dgm:prSet/>
      <dgm:spPr/>
      <dgm:t>
        <a:bodyPr/>
        <a:lstStyle/>
        <a:p>
          <a:endParaRPr lang="en-AU"/>
        </a:p>
      </dgm:t>
    </dgm:pt>
    <dgm:pt modelId="{1F50A81A-1459-4687-9A8E-0EA4DB0DC4E3}" type="pres">
      <dgm:prSet presAssocID="{EC797301-CBF2-4FD4-A5CA-2E50C0C6B384}" presName="root" presStyleCnt="0">
        <dgm:presLayoutVars>
          <dgm:dir/>
          <dgm:resizeHandles val="exact"/>
        </dgm:presLayoutVars>
      </dgm:prSet>
      <dgm:spPr/>
    </dgm:pt>
    <dgm:pt modelId="{12D151FF-B1DE-47E2-9455-0ABA599ABE5A}" type="pres">
      <dgm:prSet presAssocID="{EC797301-CBF2-4FD4-A5CA-2E50C0C6B384}" presName="container" presStyleCnt="0">
        <dgm:presLayoutVars>
          <dgm:dir/>
          <dgm:resizeHandles val="exact"/>
        </dgm:presLayoutVars>
      </dgm:prSet>
      <dgm:spPr/>
    </dgm:pt>
    <dgm:pt modelId="{EAF31904-5BDA-48A8-A5C9-B7092F40EAB7}" type="pres">
      <dgm:prSet presAssocID="{2D813FFE-6A68-4F46-A6CA-DB521E0658D5}" presName="compNode" presStyleCnt="0"/>
      <dgm:spPr/>
    </dgm:pt>
    <dgm:pt modelId="{5786473C-8A78-414E-99A3-F8A5B8183CE8}" type="pres">
      <dgm:prSet presAssocID="{2D813FFE-6A68-4F46-A6CA-DB521E0658D5}" presName="iconBgRect" presStyleLbl="bgShp" presStyleIdx="0" presStyleCnt="6"/>
      <dgm:spPr/>
    </dgm:pt>
    <dgm:pt modelId="{530EFD90-5BA7-4D09-B9A0-CF27387D5C19}" type="pres">
      <dgm:prSet presAssocID="{2D813FFE-6A68-4F46-A6CA-DB521E0658D5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ustralia"/>
        </a:ext>
      </dgm:extLst>
    </dgm:pt>
    <dgm:pt modelId="{725BA5DE-3891-40CA-8998-4D18C5431E8F}" type="pres">
      <dgm:prSet presAssocID="{2D813FFE-6A68-4F46-A6CA-DB521E0658D5}" presName="spaceRect" presStyleCnt="0"/>
      <dgm:spPr/>
    </dgm:pt>
    <dgm:pt modelId="{4123DCDF-E680-4BF6-91A6-595B23EF53ED}" type="pres">
      <dgm:prSet presAssocID="{2D813FFE-6A68-4F46-A6CA-DB521E0658D5}" presName="textRect" presStyleLbl="revTx" presStyleIdx="0" presStyleCnt="6">
        <dgm:presLayoutVars>
          <dgm:chMax val="1"/>
          <dgm:chPref val="1"/>
        </dgm:presLayoutVars>
      </dgm:prSet>
      <dgm:spPr/>
    </dgm:pt>
    <dgm:pt modelId="{ED38A8EA-E142-4F74-99FB-2DC937E0E223}" type="pres">
      <dgm:prSet presAssocID="{C8085114-B94E-4CF4-AA02-FDCC8C4564E6}" presName="sibTrans" presStyleLbl="sibTrans2D1" presStyleIdx="0" presStyleCnt="0"/>
      <dgm:spPr/>
    </dgm:pt>
    <dgm:pt modelId="{6E164B5E-0543-45B6-8BB3-DF600B2F4E6A}" type="pres">
      <dgm:prSet presAssocID="{0312D64F-4BEE-4326-B3CE-BBD22EF09076}" presName="compNode" presStyleCnt="0"/>
      <dgm:spPr/>
    </dgm:pt>
    <dgm:pt modelId="{BECF620F-C2F5-4E1E-A9C6-20C718EB39EC}" type="pres">
      <dgm:prSet presAssocID="{0312D64F-4BEE-4326-B3CE-BBD22EF09076}" presName="iconBgRect" presStyleLbl="bgShp" presStyleIdx="1" presStyleCnt="6"/>
      <dgm:spPr/>
    </dgm:pt>
    <dgm:pt modelId="{95303751-02C5-4E27-B1FA-236108BCF222}" type="pres">
      <dgm:prSet presAssocID="{0312D64F-4BEE-4326-B3CE-BBD22EF09076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tabase with solid fill"/>
        </a:ext>
      </dgm:extLst>
    </dgm:pt>
    <dgm:pt modelId="{340DA204-B8A2-4229-B6F8-A7F2FA033F16}" type="pres">
      <dgm:prSet presAssocID="{0312D64F-4BEE-4326-B3CE-BBD22EF09076}" presName="spaceRect" presStyleCnt="0"/>
      <dgm:spPr/>
    </dgm:pt>
    <dgm:pt modelId="{B82AA696-2D48-4337-9E6A-095DB9E9D2D1}" type="pres">
      <dgm:prSet presAssocID="{0312D64F-4BEE-4326-B3CE-BBD22EF09076}" presName="textRect" presStyleLbl="revTx" presStyleIdx="1" presStyleCnt="6" custFlipHor="1" custScaleX="97260" custLinFactNeighborX="-3182" custLinFactNeighborY="-6562">
        <dgm:presLayoutVars>
          <dgm:chMax val="1"/>
          <dgm:chPref val="1"/>
        </dgm:presLayoutVars>
      </dgm:prSet>
      <dgm:spPr/>
    </dgm:pt>
    <dgm:pt modelId="{ECF97B87-7CCC-4481-BCA8-A0002606AE2F}" type="pres">
      <dgm:prSet presAssocID="{C18CAE4C-F231-4665-815D-918FE3B2B8A7}" presName="sibTrans" presStyleLbl="sibTrans2D1" presStyleIdx="0" presStyleCnt="0"/>
      <dgm:spPr/>
    </dgm:pt>
    <dgm:pt modelId="{7DA39C62-D8D7-45CA-9EB8-F8D6DBB4DBAE}" type="pres">
      <dgm:prSet presAssocID="{659725F1-0CBE-4DB3-B5C7-621E7EB7F8BB}" presName="compNode" presStyleCnt="0"/>
      <dgm:spPr/>
    </dgm:pt>
    <dgm:pt modelId="{DFE598F7-4EA9-4272-B5E3-F1491B503CD3}" type="pres">
      <dgm:prSet presAssocID="{659725F1-0CBE-4DB3-B5C7-621E7EB7F8BB}" presName="iconBgRect" presStyleLbl="bgShp" presStyleIdx="2" presStyleCnt="6"/>
      <dgm:spPr/>
    </dgm:pt>
    <dgm:pt modelId="{E945FD6E-442E-45DA-BB83-B8E63F096A3C}" type="pres">
      <dgm:prSet presAssocID="{659725F1-0CBE-4DB3-B5C7-621E7EB7F8BB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tinuous Improvement with solid fill"/>
        </a:ext>
      </dgm:extLst>
    </dgm:pt>
    <dgm:pt modelId="{3A83AD0C-5B02-47A9-BBC3-CEE49F3DB3EC}" type="pres">
      <dgm:prSet presAssocID="{659725F1-0CBE-4DB3-B5C7-621E7EB7F8BB}" presName="spaceRect" presStyleCnt="0"/>
      <dgm:spPr/>
    </dgm:pt>
    <dgm:pt modelId="{3483FB0F-620D-48FF-8111-6B1FF7F901C7}" type="pres">
      <dgm:prSet presAssocID="{659725F1-0CBE-4DB3-B5C7-621E7EB7F8BB}" presName="textRect" presStyleLbl="revTx" presStyleIdx="2" presStyleCnt="6">
        <dgm:presLayoutVars>
          <dgm:chMax val="1"/>
          <dgm:chPref val="1"/>
        </dgm:presLayoutVars>
      </dgm:prSet>
      <dgm:spPr/>
    </dgm:pt>
    <dgm:pt modelId="{69B397E5-B6F3-463E-B162-88111357715E}" type="pres">
      <dgm:prSet presAssocID="{1A1EC7F6-6999-4D2E-A8BD-913242700259}" presName="sibTrans" presStyleLbl="sibTrans2D1" presStyleIdx="0" presStyleCnt="0"/>
      <dgm:spPr/>
    </dgm:pt>
    <dgm:pt modelId="{060851BB-4055-4524-9CE3-E9543EC9968A}" type="pres">
      <dgm:prSet presAssocID="{24AA7C9F-A1F0-4340-9F82-84ABC6F60D23}" presName="compNode" presStyleCnt="0"/>
      <dgm:spPr/>
    </dgm:pt>
    <dgm:pt modelId="{F0B40C64-1482-4DEB-8BF5-D3DE0070E61C}" type="pres">
      <dgm:prSet presAssocID="{24AA7C9F-A1F0-4340-9F82-84ABC6F60D23}" presName="iconBgRect" presStyleLbl="bgShp" presStyleIdx="3" presStyleCnt="6"/>
      <dgm:spPr/>
    </dgm:pt>
    <dgm:pt modelId="{4268467A-DFAA-4769-9CD7-B3CC062D44A4}" type="pres">
      <dgm:prSet presAssocID="{24AA7C9F-A1F0-4340-9F82-84ABC6F60D23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eaky Tap with solid fill"/>
        </a:ext>
      </dgm:extLst>
    </dgm:pt>
    <dgm:pt modelId="{FF8E68A2-264E-4DDE-A7F1-40801F363164}" type="pres">
      <dgm:prSet presAssocID="{24AA7C9F-A1F0-4340-9F82-84ABC6F60D23}" presName="spaceRect" presStyleCnt="0"/>
      <dgm:spPr/>
    </dgm:pt>
    <dgm:pt modelId="{FFBCE226-A7D8-439D-84FC-BBE753E2CFEF}" type="pres">
      <dgm:prSet presAssocID="{24AA7C9F-A1F0-4340-9F82-84ABC6F60D23}" presName="textRect" presStyleLbl="revTx" presStyleIdx="3" presStyleCnt="6">
        <dgm:presLayoutVars>
          <dgm:chMax val="1"/>
          <dgm:chPref val="1"/>
        </dgm:presLayoutVars>
      </dgm:prSet>
      <dgm:spPr/>
    </dgm:pt>
    <dgm:pt modelId="{9FB233C1-674B-40C1-B0D4-EEA5B05A424B}" type="pres">
      <dgm:prSet presAssocID="{C1FE81E1-101B-4C72-B4B4-56293FC102C1}" presName="sibTrans" presStyleLbl="sibTrans2D1" presStyleIdx="0" presStyleCnt="0"/>
      <dgm:spPr/>
    </dgm:pt>
    <dgm:pt modelId="{C9A6C2E2-1040-468C-9F89-54D81006514A}" type="pres">
      <dgm:prSet presAssocID="{E5980491-1577-4CD8-9A58-6660BC5B9BEF}" presName="compNode" presStyleCnt="0"/>
      <dgm:spPr/>
    </dgm:pt>
    <dgm:pt modelId="{E21D9F59-1CC4-4DDA-89CB-B204334BB9CD}" type="pres">
      <dgm:prSet presAssocID="{E5980491-1577-4CD8-9A58-6660BC5B9BEF}" presName="iconBgRect" presStyleLbl="bgShp" presStyleIdx="4" presStyleCnt="6"/>
      <dgm:spPr/>
    </dgm:pt>
    <dgm:pt modelId="{A13AC59F-FCA5-43DF-AC49-C8270A4F4ECC}" type="pres">
      <dgm:prSet presAssocID="{E5980491-1577-4CD8-9A58-6660BC5B9BEF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 with solid fill"/>
        </a:ext>
      </dgm:extLst>
    </dgm:pt>
    <dgm:pt modelId="{509B5CA2-AD33-44F9-AB93-07DA261DC464}" type="pres">
      <dgm:prSet presAssocID="{E5980491-1577-4CD8-9A58-6660BC5B9BEF}" presName="spaceRect" presStyleCnt="0"/>
      <dgm:spPr/>
    </dgm:pt>
    <dgm:pt modelId="{5FA1910A-0152-4C03-8BE2-5F18B137FFF3}" type="pres">
      <dgm:prSet presAssocID="{E5980491-1577-4CD8-9A58-6660BC5B9BEF}" presName="textRect" presStyleLbl="revTx" presStyleIdx="4" presStyleCnt="6">
        <dgm:presLayoutVars>
          <dgm:chMax val="1"/>
          <dgm:chPref val="1"/>
        </dgm:presLayoutVars>
      </dgm:prSet>
      <dgm:spPr/>
    </dgm:pt>
    <dgm:pt modelId="{423C52B3-A5C9-41C1-82B5-B07BC9F117FE}" type="pres">
      <dgm:prSet presAssocID="{7B482BAF-4A96-4908-9A02-916FDF4A783F}" presName="sibTrans" presStyleLbl="sibTrans2D1" presStyleIdx="0" presStyleCnt="0"/>
      <dgm:spPr/>
    </dgm:pt>
    <dgm:pt modelId="{34CDCD46-CBDD-4163-B750-D74F5E543EDF}" type="pres">
      <dgm:prSet presAssocID="{2C50D088-F5DB-4BF7-90A9-DF51E518DC0F}" presName="compNode" presStyleCnt="0"/>
      <dgm:spPr/>
    </dgm:pt>
    <dgm:pt modelId="{D80E2717-3961-4245-B37A-19861024E118}" type="pres">
      <dgm:prSet presAssocID="{2C50D088-F5DB-4BF7-90A9-DF51E518DC0F}" presName="iconBgRect" presStyleLbl="bgShp" presStyleIdx="5" presStyleCnt="6"/>
      <dgm:spPr/>
    </dgm:pt>
    <dgm:pt modelId="{08114187-DE04-4FAD-A355-E9F0F9116A1E}" type="pres">
      <dgm:prSet presAssocID="{2C50D088-F5DB-4BF7-90A9-DF51E518DC0F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iorities with solid fill"/>
        </a:ext>
      </dgm:extLst>
    </dgm:pt>
    <dgm:pt modelId="{FCF05DA0-3D03-440D-882E-159B3E68F8A0}" type="pres">
      <dgm:prSet presAssocID="{2C50D088-F5DB-4BF7-90A9-DF51E518DC0F}" presName="spaceRect" presStyleCnt="0"/>
      <dgm:spPr/>
    </dgm:pt>
    <dgm:pt modelId="{4BC94B18-BFB0-4E0E-B607-CBC4D93EAF03}" type="pres">
      <dgm:prSet presAssocID="{2C50D088-F5DB-4BF7-90A9-DF51E518DC0F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2CEBB720-2986-400A-99E7-19880255CC33}" srcId="{EC797301-CBF2-4FD4-A5CA-2E50C0C6B384}" destId="{E5980491-1577-4CD8-9A58-6660BC5B9BEF}" srcOrd="4" destOrd="0" parTransId="{100E98E4-9EFA-4CB3-A006-8D97566877CE}" sibTransId="{7B482BAF-4A96-4908-9A02-916FDF4A783F}"/>
    <dgm:cxn modelId="{31B40525-5062-4D9E-BC50-275EF70A0D0B}" srcId="{EC797301-CBF2-4FD4-A5CA-2E50C0C6B384}" destId="{0312D64F-4BEE-4326-B3CE-BBD22EF09076}" srcOrd="1" destOrd="0" parTransId="{B8A322BB-1606-4D7F-BA93-2F7780EE133B}" sibTransId="{C18CAE4C-F231-4665-815D-918FE3B2B8A7}"/>
    <dgm:cxn modelId="{62B1B228-1329-40A3-9D69-B93D4A4782B5}" type="presOf" srcId="{2C50D088-F5DB-4BF7-90A9-DF51E518DC0F}" destId="{4BC94B18-BFB0-4E0E-B607-CBC4D93EAF03}" srcOrd="0" destOrd="0" presId="urn:microsoft.com/office/officeart/2018/2/layout/IconCircleList"/>
    <dgm:cxn modelId="{910A392A-2840-4635-B8BD-5BB1A6D6328C}" srcId="{EC797301-CBF2-4FD4-A5CA-2E50C0C6B384}" destId="{24AA7C9F-A1F0-4340-9F82-84ABC6F60D23}" srcOrd="3" destOrd="0" parTransId="{C7A26820-915A-4BC4-B272-FBDFE87C5C15}" sibTransId="{C1FE81E1-101B-4C72-B4B4-56293FC102C1}"/>
    <dgm:cxn modelId="{5A827063-FE38-4E91-B95F-CE3EF2D8F021}" type="presOf" srcId="{C1FE81E1-101B-4C72-B4B4-56293FC102C1}" destId="{9FB233C1-674B-40C1-B0D4-EEA5B05A424B}" srcOrd="0" destOrd="0" presId="urn:microsoft.com/office/officeart/2018/2/layout/IconCircleList"/>
    <dgm:cxn modelId="{0B6F0B67-9BD2-4A95-95C6-9343B64C5334}" type="presOf" srcId="{C18CAE4C-F231-4665-815D-918FE3B2B8A7}" destId="{ECF97B87-7CCC-4481-BCA8-A0002606AE2F}" srcOrd="0" destOrd="0" presId="urn:microsoft.com/office/officeart/2018/2/layout/IconCircleList"/>
    <dgm:cxn modelId="{760D987A-04F3-45E4-90DF-EC16D44FB441}" type="presOf" srcId="{EC797301-CBF2-4FD4-A5CA-2E50C0C6B384}" destId="{1F50A81A-1459-4687-9A8E-0EA4DB0DC4E3}" srcOrd="0" destOrd="0" presId="urn:microsoft.com/office/officeart/2018/2/layout/IconCircleList"/>
    <dgm:cxn modelId="{4015B37A-DE8D-417F-99DA-D4702A8C92C8}" type="presOf" srcId="{C8085114-B94E-4CF4-AA02-FDCC8C4564E6}" destId="{ED38A8EA-E142-4F74-99FB-2DC937E0E223}" srcOrd="0" destOrd="0" presId="urn:microsoft.com/office/officeart/2018/2/layout/IconCircleList"/>
    <dgm:cxn modelId="{CB35DE7B-8688-4B29-B176-E35EE5FE68F0}" srcId="{EC797301-CBF2-4FD4-A5CA-2E50C0C6B384}" destId="{2C50D088-F5DB-4BF7-90A9-DF51E518DC0F}" srcOrd="5" destOrd="0" parTransId="{5C8CCF48-334F-40F7-8DB5-59A5FA1919AD}" sibTransId="{9E350FCF-84F1-49C5-82E5-6225E524EA47}"/>
    <dgm:cxn modelId="{A58E8E83-BAA9-4E75-BB8F-88EF2DF2DD2C}" type="presOf" srcId="{7B482BAF-4A96-4908-9A02-916FDF4A783F}" destId="{423C52B3-A5C9-41C1-82B5-B07BC9F117FE}" srcOrd="0" destOrd="0" presId="urn:microsoft.com/office/officeart/2018/2/layout/IconCircleList"/>
    <dgm:cxn modelId="{AFDF7594-3388-4EB4-ACC3-2DA8131FC5FE}" srcId="{EC797301-CBF2-4FD4-A5CA-2E50C0C6B384}" destId="{2D813FFE-6A68-4F46-A6CA-DB521E0658D5}" srcOrd="0" destOrd="0" parTransId="{A83E6566-940A-448A-BF06-1372F2AAC6F7}" sibTransId="{C8085114-B94E-4CF4-AA02-FDCC8C4564E6}"/>
    <dgm:cxn modelId="{F0E2EA9A-7403-4BE8-82AF-7E0CF92A1C43}" type="presOf" srcId="{659725F1-0CBE-4DB3-B5C7-621E7EB7F8BB}" destId="{3483FB0F-620D-48FF-8111-6B1FF7F901C7}" srcOrd="0" destOrd="0" presId="urn:microsoft.com/office/officeart/2018/2/layout/IconCircleList"/>
    <dgm:cxn modelId="{105339AC-51A9-4FE3-92B3-F7DA2B513560}" type="presOf" srcId="{E5980491-1577-4CD8-9A58-6660BC5B9BEF}" destId="{5FA1910A-0152-4C03-8BE2-5F18B137FFF3}" srcOrd="0" destOrd="0" presId="urn:microsoft.com/office/officeart/2018/2/layout/IconCircleList"/>
    <dgm:cxn modelId="{93F893B1-EAA9-40B1-B63D-7A63CE464CF3}" type="presOf" srcId="{24AA7C9F-A1F0-4340-9F82-84ABC6F60D23}" destId="{FFBCE226-A7D8-439D-84FC-BBE753E2CFEF}" srcOrd="0" destOrd="0" presId="urn:microsoft.com/office/officeart/2018/2/layout/IconCircleList"/>
    <dgm:cxn modelId="{96158EC2-88D7-4805-B06D-B5528B02731B}" type="presOf" srcId="{0312D64F-4BEE-4326-B3CE-BBD22EF09076}" destId="{B82AA696-2D48-4337-9E6A-095DB9E9D2D1}" srcOrd="0" destOrd="0" presId="urn:microsoft.com/office/officeart/2018/2/layout/IconCircleList"/>
    <dgm:cxn modelId="{D8CE71C8-8ADC-40EB-9137-97E698B6FE46}" type="presOf" srcId="{2D813FFE-6A68-4F46-A6CA-DB521E0658D5}" destId="{4123DCDF-E680-4BF6-91A6-595B23EF53ED}" srcOrd="0" destOrd="0" presId="urn:microsoft.com/office/officeart/2018/2/layout/IconCircleList"/>
    <dgm:cxn modelId="{5D447AD6-78FF-4DF4-885A-93868342641B}" srcId="{EC797301-CBF2-4FD4-A5CA-2E50C0C6B384}" destId="{659725F1-0CBE-4DB3-B5C7-621E7EB7F8BB}" srcOrd="2" destOrd="0" parTransId="{599769CB-5B0E-49A0-AF83-85D72B35CBE7}" sibTransId="{1A1EC7F6-6999-4D2E-A8BD-913242700259}"/>
    <dgm:cxn modelId="{A7C0CBF0-B6B3-4BEC-AB01-6D7629A10244}" type="presOf" srcId="{1A1EC7F6-6999-4D2E-A8BD-913242700259}" destId="{69B397E5-B6F3-463E-B162-88111357715E}" srcOrd="0" destOrd="0" presId="urn:microsoft.com/office/officeart/2018/2/layout/IconCircleList"/>
    <dgm:cxn modelId="{102A45AD-A2E0-46F9-BD5F-94F693DDFCC5}" type="presParOf" srcId="{1F50A81A-1459-4687-9A8E-0EA4DB0DC4E3}" destId="{12D151FF-B1DE-47E2-9455-0ABA599ABE5A}" srcOrd="0" destOrd="0" presId="urn:microsoft.com/office/officeart/2018/2/layout/IconCircleList"/>
    <dgm:cxn modelId="{D3AC99E8-3BE6-4C1F-AEB9-BB74C62FBF0C}" type="presParOf" srcId="{12D151FF-B1DE-47E2-9455-0ABA599ABE5A}" destId="{EAF31904-5BDA-48A8-A5C9-B7092F40EAB7}" srcOrd="0" destOrd="0" presId="urn:microsoft.com/office/officeart/2018/2/layout/IconCircleList"/>
    <dgm:cxn modelId="{301478EB-5B78-410B-B656-24F368B02E7F}" type="presParOf" srcId="{EAF31904-5BDA-48A8-A5C9-B7092F40EAB7}" destId="{5786473C-8A78-414E-99A3-F8A5B8183CE8}" srcOrd="0" destOrd="0" presId="urn:microsoft.com/office/officeart/2018/2/layout/IconCircleList"/>
    <dgm:cxn modelId="{EAFE988C-EEF7-41EE-907F-967A3C5FB4E2}" type="presParOf" srcId="{EAF31904-5BDA-48A8-A5C9-B7092F40EAB7}" destId="{530EFD90-5BA7-4D09-B9A0-CF27387D5C19}" srcOrd="1" destOrd="0" presId="urn:microsoft.com/office/officeart/2018/2/layout/IconCircleList"/>
    <dgm:cxn modelId="{B93808EE-5E0E-4821-B290-A9412B81F8F9}" type="presParOf" srcId="{EAF31904-5BDA-48A8-A5C9-B7092F40EAB7}" destId="{725BA5DE-3891-40CA-8998-4D18C5431E8F}" srcOrd="2" destOrd="0" presId="urn:microsoft.com/office/officeart/2018/2/layout/IconCircleList"/>
    <dgm:cxn modelId="{BC82B294-9578-45BF-B9F7-A0B49BFCFEF7}" type="presParOf" srcId="{EAF31904-5BDA-48A8-A5C9-B7092F40EAB7}" destId="{4123DCDF-E680-4BF6-91A6-595B23EF53ED}" srcOrd="3" destOrd="0" presId="urn:microsoft.com/office/officeart/2018/2/layout/IconCircleList"/>
    <dgm:cxn modelId="{ED3CA443-6826-4F16-B5A0-880923AE6101}" type="presParOf" srcId="{12D151FF-B1DE-47E2-9455-0ABA599ABE5A}" destId="{ED38A8EA-E142-4F74-99FB-2DC937E0E223}" srcOrd="1" destOrd="0" presId="urn:microsoft.com/office/officeart/2018/2/layout/IconCircleList"/>
    <dgm:cxn modelId="{35CE3A01-09E5-4202-931A-72F908559D69}" type="presParOf" srcId="{12D151FF-B1DE-47E2-9455-0ABA599ABE5A}" destId="{6E164B5E-0543-45B6-8BB3-DF600B2F4E6A}" srcOrd="2" destOrd="0" presId="urn:microsoft.com/office/officeart/2018/2/layout/IconCircleList"/>
    <dgm:cxn modelId="{8B3EBFF8-AA8F-4225-9509-495FD3F062F6}" type="presParOf" srcId="{6E164B5E-0543-45B6-8BB3-DF600B2F4E6A}" destId="{BECF620F-C2F5-4E1E-A9C6-20C718EB39EC}" srcOrd="0" destOrd="0" presId="urn:microsoft.com/office/officeart/2018/2/layout/IconCircleList"/>
    <dgm:cxn modelId="{86808D9F-5EB7-462C-9642-EC858E0DE323}" type="presParOf" srcId="{6E164B5E-0543-45B6-8BB3-DF600B2F4E6A}" destId="{95303751-02C5-4E27-B1FA-236108BCF222}" srcOrd="1" destOrd="0" presId="urn:microsoft.com/office/officeart/2018/2/layout/IconCircleList"/>
    <dgm:cxn modelId="{425E0485-01D8-4E2C-B93C-89D6849BC292}" type="presParOf" srcId="{6E164B5E-0543-45B6-8BB3-DF600B2F4E6A}" destId="{340DA204-B8A2-4229-B6F8-A7F2FA033F16}" srcOrd="2" destOrd="0" presId="urn:microsoft.com/office/officeart/2018/2/layout/IconCircleList"/>
    <dgm:cxn modelId="{382E7D00-9CFD-462B-858A-0ECF4EB8C4EC}" type="presParOf" srcId="{6E164B5E-0543-45B6-8BB3-DF600B2F4E6A}" destId="{B82AA696-2D48-4337-9E6A-095DB9E9D2D1}" srcOrd="3" destOrd="0" presId="urn:microsoft.com/office/officeart/2018/2/layout/IconCircleList"/>
    <dgm:cxn modelId="{491157DC-C0D7-4F85-A167-61EB70F11E1F}" type="presParOf" srcId="{12D151FF-B1DE-47E2-9455-0ABA599ABE5A}" destId="{ECF97B87-7CCC-4481-BCA8-A0002606AE2F}" srcOrd="3" destOrd="0" presId="urn:microsoft.com/office/officeart/2018/2/layout/IconCircleList"/>
    <dgm:cxn modelId="{820160CA-338C-4508-8E47-8243B6B0BE77}" type="presParOf" srcId="{12D151FF-B1DE-47E2-9455-0ABA599ABE5A}" destId="{7DA39C62-D8D7-45CA-9EB8-F8D6DBB4DBAE}" srcOrd="4" destOrd="0" presId="urn:microsoft.com/office/officeart/2018/2/layout/IconCircleList"/>
    <dgm:cxn modelId="{6F1CB2E5-1E4B-44BC-8988-D758FB606B57}" type="presParOf" srcId="{7DA39C62-D8D7-45CA-9EB8-F8D6DBB4DBAE}" destId="{DFE598F7-4EA9-4272-B5E3-F1491B503CD3}" srcOrd="0" destOrd="0" presId="urn:microsoft.com/office/officeart/2018/2/layout/IconCircleList"/>
    <dgm:cxn modelId="{3149DB0D-A376-4186-A343-BCC2EEAF752D}" type="presParOf" srcId="{7DA39C62-D8D7-45CA-9EB8-F8D6DBB4DBAE}" destId="{E945FD6E-442E-45DA-BB83-B8E63F096A3C}" srcOrd="1" destOrd="0" presId="urn:microsoft.com/office/officeart/2018/2/layout/IconCircleList"/>
    <dgm:cxn modelId="{C7CA6A73-79EC-45A4-A815-B2F6B7A19796}" type="presParOf" srcId="{7DA39C62-D8D7-45CA-9EB8-F8D6DBB4DBAE}" destId="{3A83AD0C-5B02-47A9-BBC3-CEE49F3DB3EC}" srcOrd="2" destOrd="0" presId="urn:microsoft.com/office/officeart/2018/2/layout/IconCircleList"/>
    <dgm:cxn modelId="{676E861A-9720-4A30-8654-1D0BA4D6BEC2}" type="presParOf" srcId="{7DA39C62-D8D7-45CA-9EB8-F8D6DBB4DBAE}" destId="{3483FB0F-620D-48FF-8111-6B1FF7F901C7}" srcOrd="3" destOrd="0" presId="urn:microsoft.com/office/officeart/2018/2/layout/IconCircleList"/>
    <dgm:cxn modelId="{39CC0B51-6986-467F-8CD9-264A70F216CE}" type="presParOf" srcId="{12D151FF-B1DE-47E2-9455-0ABA599ABE5A}" destId="{69B397E5-B6F3-463E-B162-88111357715E}" srcOrd="5" destOrd="0" presId="urn:microsoft.com/office/officeart/2018/2/layout/IconCircleList"/>
    <dgm:cxn modelId="{F5B21E40-BB11-4F99-8A34-B2D9DE0F1869}" type="presParOf" srcId="{12D151FF-B1DE-47E2-9455-0ABA599ABE5A}" destId="{060851BB-4055-4524-9CE3-E9543EC9968A}" srcOrd="6" destOrd="0" presId="urn:microsoft.com/office/officeart/2018/2/layout/IconCircleList"/>
    <dgm:cxn modelId="{CD0D0D56-F35B-4668-A208-8D3F60A6109D}" type="presParOf" srcId="{060851BB-4055-4524-9CE3-E9543EC9968A}" destId="{F0B40C64-1482-4DEB-8BF5-D3DE0070E61C}" srcOrd="0" destOrd="0" presId="urn:microsoft.com/office/officeart/2018/2/layout/IconCircleList"/>
    <dgm:cxn modelId="{7A891430-E81E-4E33-94A5-C6E39357F032}" type="presParOf" srcId="{060851BB-4055-4524-9CE3-E9543EC9968A}" destId="{4268467A-DFAA-4769-9CD7-B3CC062D44A4}" srcOrd="1" destOrd="0" presId="urn:microsoft.com/office/officeart/2018/2/layout/IconCircleList"/>
    <dgm:cxn modelId="{8BF1EE5C-5784-43C0-94EE-FC31EEC7E494}" type="presParOf" srcId="{060851BB-4055-4524-9CE3-E9543EC9968A}" destId="{FF8E68A2-264E-4DDE-A7F1-40801F363164}" srcOrd="2" destOrd="0" presId="urn:microsoft.com/office/officeart/2018/2/layout/IconCircleList"/>
    <dgm:cxn modelId="{620E9450-6CEB-4190-A778-691B18D9D05F}" type="presParOf" srcId="{060851BB-4055-4524-9CE3-E9543EC9968A}" destId="{FFBCE226-A7D8-439D-84FC-BBE753E2CFEF}" srcOrd="3" destOrd="0" presId="urn:microsoft.com/office/officeart/2018/2/layout/IconCircleList"/>
    <dgm:cxn modelId="{0C36BEC2-3BEB-4822-8E7F-2D8C31DD54BC}" type="presParOf" srcId="{12D151FF-B1DE-47E2-9455-0ABA599ABE5A}" destId="{9FB233C1-674B-40C1-B0D4-EEA5B05A424B}" srcOrd="7" destOrd="0" presId="urn:microsoft.com/office/officeart/2018/2/layout/IconCircleList"/>
    <dgm:cxn modelId="{91079A37-DBA4-4B3A-81F2-C9697368FA08}" type="presParOf" srcId="{12D151FF-B1DE-47E2-9455-0ABA599ABE5A}" destId="{C9A6C2E2-1040-468C-9F89-54D81006514A}" srcOrd="8" destOrd="0" presId="urn:microsoft.com/office/officeart/2018/2/layout/IconCircleList"/>
    <dgm:cxn modelId="{B8517AB9-92F7-45CA-8913-D91A7D1E8026}" type="presParOf" srcId="{C9A6C2E2-1040-468C-9F89-54D81006514A}" destId="{E21D9F59-1CC4-4DDA-89CB-B204334BB9CD}" srcOrd="0" destOrd="0" presId="urn:microsoft.com/office/officeart/2018/2/layout/IconCircleList"/>
    <dgm:cxn modelId="{BB1A9442-AD98-4CFC-BD5F-30FB48A9FC88}" type="presParOf" srcId="{C9A6C2E2-1040-468C-9F89-54D81006514A}" destId="{A13AC59F-FCA5-43DF-AC49-C8270A4F4ECC}" srcOrd="1" destOrd="0" presId="urn:microsoft.com/office/officeart/2018/2/layout/IconCircleList"/>
    <dgm:cxn modelId="{322EC0D2-C6F5-4352-86CD-827A1C33AD4C}" type="presParOf" srcId="{C9A6C2E2-1040-468C-9F89-54D81006514A}" destId="{509B5CA2-AD33-44F9-AB93-07DA261DC464}" srcOrd="2" destOrd="0" presId="urn:microsoft.com/office/officeart/2018/2/layout/IconCircleList"/>
    <dgm:cxn modelId="{3FD9CA78-F47F-4EB4-86EF-57C1800F48CE}" type="presParOf" srcId="{C9A6C2E2-1040-468C-9F89-54D81006514A}" destId="{5FA1910A-0152-4C03-8BE2-5F18B137FFF3}" srcOrd="3" destOrd="0" presId="urn:microsoft.com/office/officeart/2018/2/layout/IconCircleList"/>
    <dgm:cxn modelId="{4B8E60AE-EA0C-4489-8951-B982ABBA467C}" type="presParOf" srcId="{12D151FF-B1DE-47E2-9455-0ABA599ABE5A}" destId="{423C52B3-A5C9-41C1-82B5-B07BC9F117FE}" srcOrd="9" destOrd="0" presId="urn:microsoft.com/office/officeart/2018/2/layout/IconCircleList"/>
    <dgm:cxn modelId="{D7A7FA49-5860-42F2-B3C9-6517422D3FB7}" type="presParOf" srcId="{12D151FF-B1DE-47E2-9455-0ABA599ABE5A}" destId="{34CDCD46-CBDD-4163-B750-D74F5E543EDF}" srcOrd="10" destOrd="0" presId="urn:microsoft.com/office/officeart/2018/2/layout/IconCircleList"/>
    <dgm:cxn modelId="{6064B343-008F-4EFD-8459-7BF8BFC3A35B}" type="presParOf" srcId="{34CDCD46-CBDD-4163-B750-D74F5E543EDF}" destId="{D80E2717-3961-4245-B37A-19861024E118}" srcOrd="0" destOrd="0" presId="urn:microsoft.com/office/officeart/2018/2/layout/IconCircleList"/>
    <dgm:cxn modelId="{574D62C6-8DA8-4FEF-8714-EAA9A5E850F2}" type="presParOf" srcId="{34CDCD46-CBDD-4163-B750-D74F5E543EDF}" destId="{08114187-DE04-4FAD-A355-E9F0F9116A1E}" srcOrd="1" destOrd="0" presId="urn:microsoft.com/office/officeart/2018/2/layout/IconCircleList"/>
    <dgm:cxn modelId="{0A563819-FB97-44DC-9295-BB05B97ACD20}" type="presParOf" srcId="{34CDCD46-CBDD-4163-B750-D74F5E543EDF}" destId="{FCF05DA0-3D03-440D-882E-159B3E68F8A0}" srcOrd="2" destOrd="0" presId="urn:microsoft.com/office/officeart/2018/2/layout/IconCircleList"/>
    <dgm:cxn modelId="{122D2714-1D0F-4221-BC65-31694D3B4C3F}" type="presParOf" srcId="{34CDCD46-CBDD-4163-B750-D74F5E543EDF}" destId="{4BC94B18-BFB0-4E0E-B607-CBC4D93EAF0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EED6E-A15A-47C7-BA8A-DF7971327624}">
      <dsp:nvSpPr>
        <dsp:cNvPr id="0" name=""/>
        <dsp:cNvSpPr/>
      </dsp:nvSpPr>
      <dsp:spPr>
        <a:xfrm>
          <a:off x="0" y="0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AE0FB-7BE6-4D3E-B489-24B77032C51B}">
      <dsp:nvSpPr>
        <dsp:cNvPr id="0" name=""/>
        <dsp:cNvSpPr/>
      </dsp:nvSpPr>
      <dsp:spPr>
        <a:xfrm>
          <a:off x="245405" y="184436"/>
          <a:ext cx="446191" cy="4461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1D51F-36C2-46BF-A150-14730C232322}">
      <dsp:nvSpPr>
        <dsp:cNvPr id="0" name=""/>
        <dsp:cNvSpPr/>
      </dsp:nvSpPr>
      <dsp:spPr>
        <a:xfrm>
          <a:off x="937002" y="1903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Same problems exist across Queensland</a:t>
          </a:r>
        </a:p>
      </dsp:txBody>
      <dsp:txXfrm>
        <a:off x="937002" y="1903"/>
        <a:ext cx="5576601" cy="811257"/>
      </dsp:txXfrm>
    </dsp:sp>
    <dsp:sp modelId="{628E2C21-C55C-41C8-8E10-5C83190F6E7D}">
      <dsp:nvSpPr>
        <dsp:cNvPr id="0" name=""/>
        <dsp:cNvSpPr/>
      </dsp:nvSpPr>
      <dsp:spPr>
        <a:xfrm>
          <a:off x="0" y="1004537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CB8E5-9A9E-46FC-9A1F-74084DC15940}">
      <dsp:nvSpPr>
        <dsp:cNvPr id="0" name=""/>
        <dsp:cNvSpPr/>
      </dsp:nvSpPr>
      <dsp:spPr>
        <a:xfrm>
          <a:off x="245405" y="1198508"/>
          <a:ext cx="446191" cy="4461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3A1D2-B4F5-444D-987C-5D70909BBFA5}">
      <dsp:nvSpPr>
        <dsp:cNvPr id="0" name=""/>
        <dsp:cNvSpPr/>
      </dsp:nvSpPr>
      <dsp:spPr>
        <a:xfrm>
          <a:off x="937002" y="1015975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Asset Infrastructure Cliff (Ageing Infrastructure)</a:t>
          </a:r>
        </a:p>
      </dsp:txBody>
      <dsp:txXfrm>
        <a:off x="937002" y="1015975"/>
        <a:ext cx="5576601" cy="811257"/>
      </dsp:txXfrm>
    </dsp:sp>
    <dsp:sp modelId="{1D2CB205-3287-47ED-96F5-9AAEC1785EB5}">
      <dsp:nvSpPr>
        <dsp:cNvPr id="0" name=""/>
        <dsp:cNvSpPr/>
      </dsp:nvSpPr>
      <dsp:spPr>
        <a:xfrm>
          <a:off x="0" y="2030048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4BE0A0-2B23-4477-AEA6-95FF1E915543}">
      <dsp:nvSpPr>
        <dsp:cNvPr id="0" name=""/>
        <dsp:cNvSpPr/>
      </dsp:nvSpPr>
      <dsp:spPr>
        <a:xfrm>
          <a:off x="245405" y="2212581"/>
          <a:ext cx="446191" cy="4461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32B7BD-7518-4598-88F6-622641704D5A}">
      <dsp:nvSpPr>
        <dsp:cNvPr id="0" name=""/>
        <dsp:cNvSpPr/>
      </dsp:nvSpPr>
      <dsp:spPr>
        <a:xfrm>
          <a:off x="937002" y="2030048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Finite resources (finance, people and skills)</a:t>
          </a:r>
        </a:p>
      </dsp:txBody>
      <dsp:txXfrm>
        <a:off x="937002" y="2030048"/>
        <a:ext cx="5576601" cy="811257"/>
      </dsp:txXfrm>
    </dsp:sp>
    <dsp:sp modelId="{ED8BBC7A-F0CD-4328-9AE6-952D06EB7152}">
      <dsp:nvSpPr>
        <dsp:cNvPr id="0" name=""/>
        <dsp:cNvSpPr/>
      </dsp:nvSpPr>
      <dsp:spPr>
        <a:xfrm>
          <a:off x="0" y="3044120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5F9E97-EF71-47CF-BF30-8E93EDCB7668}">
      <dsp:nvSpPr>
        <dsp:cNvPr id="0" name=""/>
        <dsp:cNvSpPr/>
      </dsp:nvSpPr>
      <dsp:spPr>
        <a:xfrm>
          <a:off x="245405" y="3226653"/>
          <a:ext cx="446191" cy="4461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5EFD3-E918-4F3C-8DDA-0A62BE0F1843}">
      <dsp:nvSpPr>
        <dsp:cNvPr id="0" name=""/>
        <dsp:cNvSpPr/>
      </dsp:nvSpPr>
      <dsp:spPr>
        <a:xfrm>
          <a:off x="937002" y="3044120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Targeted and consistent approach</a:t>
          </a:r>
        </a:p>
      </dsp:txBody>
      <dsp:txXfrm>
        <a:off x="937002" y="3044120"/>
        <a:ext cx="5576601" cy="811257"/>
      </dsp:txXfrm>
    </dsp:sp>
    <dsp:sp modelId="{7A20445F-504A-4030-9BBE-E9E3C7EF2F13}">
      <dsp:nvSpPr>
        <dsp:cNvPr id="0" name=""/>
        <dsp:cNvSpPr/>
      </dsp:nvSpPr>
      <dsp:spPr>
        <a:xfrm>
          <a:off x="0" y="4058192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0D31A3-A226-4CEB-BE23-495195AAF0B6}">
      <dsp:nvSpPr>
        <dsp:cNvPr id="0" name=""/>
        <dsp:cNvSpPr/>
      </dsp:nvSpPr>
      <dsp:spPr>
        <a:xfrm>
          <a:off x="245405" y="4240725"/>
          <a:ext cx="446191" cy="44619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BA3D72-EC9F-4F34-83D3-D49D3BAC632E}">
      <dsp:nvSpPr>
        <dsp:cNvPr id="0" name=""/>
        <dsp:cNvSpPr/>
      </dsp:nvSpPr>
      <dsp:spPr>
        <a:xfrm>
          <a:off x="937002" y="4058192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dirty="0" err="1"/>
            <a:t>Statewide</a:t>
          </a:r>
          <a:r>
            <a:rPr lang="en-AU" sz="1900" kern="1200" dirty="0"/>
            <a:t> Guideline and Framework</a:t>
          </a:r>
          <a:endParaRPr lang="en-US" sz="1900" kern="1200" dirty="0"/>
        </a:p>
      </dsp:txBody>
      <dsp:txXfrm>
        <a:off x="937002" y="4058192"/>
        <a:ext cx="5576601" cy="811257"/>
      </dsp:txXfrm>
    </dsp:sp>
    <dsp:sp modelId="{8C2A230A-94AA-4873-BCEA-6C56D0E5BD68}">
      <dsp:nvSpPr>
        <dsp:cNvPr id="0" name=""/>
        <dsp:cNvSpPr/>
      </dsp:nvSpPr>
      <dsp:spPr>
        <a:xfrm>
          <a:off x="0" y="5072264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44C2CD-564D-4079-8582-366CEDFEBAF4}">
      <dsp:nvSpPr>
        <dsp:cNvPr id="0" name=""/>
        <dsp:cNvSpPr/>
      </dsp:nvSpPr>
      <dsp:spPr>
        <a:xfrm>
          <a:off x="245405" y="5254797"/>
          <a:ext cx="446191" cy="44619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50525-8550-4E6A-9DCB-FC127A4F69EB}">
      <dsp:nvSpPr>
        <dsp:cNvPr id="0" name=""/>
        <dsp:cNvSpPr/>
      </dsp:nvSpPr>
      <dsp:spPr>
        <a:xfrm>
          <a:off x="937002" y="5072264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Achieved through knowledge sharing</a:t>
          </a:r>
          <a:endParaRPr lang="en-AU" sz="1900" kern="1200" dirty="0"/>
        </a:p>
      </dsp:txBody>
      <dsp:txXfrm>
        <a:off x="937002" y="5072264"/>
        <a:ext cx="5576601" cy="8112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0DF41-8B0E-4C95-8A40-1BF2659B7D60}">
      <dsp:nvSpPr>
        <dsp:cNvPr id="0" name=""/>
        <dsp:cNvSpPr/>
      </dsp:nvSpPr>
      <dsp:spPr>
        <a:xfrm>
          <a:off x="113014" y="899051"/>
          <a:ext cx="996121" cy="9961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348178-B3AF-489E-91E6-AA1A5424BC20}">
      <dsp:nvSpPr>
        <dsp:cNvPr id="0" name=""/>
        <dsp:cNvSpPr/>
      </dsp:nvSpPr>
      <dsp:spPr>
        <a:xfrm>
          <a:off x="322200" y="1108236"/>
          <a:ext cx="577750" cy="5777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78D468-5FEF-4E67-9470-7F730372FE06}">
      <dsp:nvSpPr>
        <dsp:cNvPr id="0" name=""/>
        <dsp:cNvSpPr/>
      </dsp:nvSpPr>
      <dsp:spPr>
        <a:xfrm>
          <a:off x="1322590" y="899051"/>
          <a:ext cx="2347999" cy="996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Easy to understand</a:t>
          </a:r>
        </a:p>
      </dsp:txBody>
      <dsp:txXfrm>
        <a:off x="1322590" y="899051"/>
        <a:ext cx="2347999" cy="996121"/>
      </dsp:txXfrm>
    </dsp:sp>
    <dsp:sp modelId="{6AF32E03-475F-4518-8A5D-3BBA1F181525}">
      <dsp:nvSpPr>
        <dsp:cNvPr id="0" name=""/>
        <dsp:cNvSpPr/>
      </dsp:nvSpPr>
      <dsp:spPr>
        <a:xfrm>
          <a:off x="4079711" y="899051"/>
          <a:ext cx="996121" cy="9961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E73017-5AC2-4BB9-95FD-25EACDA28E97}">
      <dsp:nvSpPr>
        <dsp:cNvPr id="0" name=""/>
        <dsp:cNvSpPr/>
      </dsp:nvSpPr>
      <dsp:spPr>
        <a:xfrm>
          <a:off x="4288897" y="1108236"/>
          <a:ext cx="577750" cy="5777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67337-822A-48BC-96B4-1B4F9B4A67AB}">
      <dsp:nvSpPr>
        <dsp:cNvPr id="0" name=""/>
        <dsp:cNvSpPr/>
      </dsp:nvSpPr>
      <dsp:spPr>
        <a:xfrm>
          <a:off x="5289287" y="899051"/>
          <a:ext cx="2347999" cy="996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Easy to apply</a:t>
          </a:r>
        </a:p>
      </dsp:txBody>
      <dsp:txXfrm>
        <a:off x="5289287" y="899051"/>
        <a:ext cx="2347999" cy="996121"/>
      </dsp:txXfrm>
    </dsp:sp>
    <dsp:sp modelId="{EE9D4563-17AB-4A65-B527-B1A52ECF9F74}">
      <dsp:nvSpPr>
        <dsp:cNvPr id="0" name=""/>
        <dsp:cNvSpPr/>
      </dsp:nvSpPr>
      <dsp:spPr>
        <a:xfrm>
          <a:off x="113014" y="2671507"/>
          <a:ext cx="996121" cy="9961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2240B2-6FE4-4B90-A4F1-64913DC23FA6}">
      <dsp:nvSpPr>
        <dsp:cNvPr id="0" name=""/>
        <dsp:cNvSpPr/>
      </dsp:nvSpPr>
      <dsp:spPr>
        <a:xfrm>
          <a:off x="366016" y="2880693"/>
          <a:ext cx="577750" cy="5777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323932-4E91-43A9-9DBD-0BD1CB075FB7}">
      <dsp:nvSpPr>
        <dsp:cNvPr id="0" name=""/>
        <dsp:cNvSpPr/>
      </dsp:nvSpPr>
      <dsp:spPr>
        <a:xfrm>
          <a:off x="1322590" y="2671507"/>
          <a:ext cx="2347999" cy="996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Aligned to Corporate Risks</a:t>
          </a:r>
        </a:p>
      </dsp:txBody>
      <dsp:txXfrm>
        <a:off x="1322590" y="2671507"/>
        <a:ext cx="2347999" cy="996121"/>
      </dsp:txXfrm>
    </dsp:sp>
    <dsp:sp modelId="{A10EA7C0-3BE3-4AE4-BF23-6D72D7C643DB}">
      <dsp:nvSpPr>
        <dsp:cNvPr id="0" name=""/>
        <dsp:cNvSpPr/>
      </dsp:nvSpPr>
      <dsp:spPr>
        <a:xfrm>
          <a:off x="4079711" y="2671507"/>
          <a:ext cx="996121" cy="9961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D57E84-16FD-48BA-903E-25AFABFE6E6C}">
      <dsp:nvSpPr>
        <dsp:cNvPr id="0" name=""/>
        <dsp:cNvSpPr/>
      </dsp:nvSpPr>
      <dsp:spPr>
        <a:xfrm>
          <a:off x="4288897" y="2880693"/>
          <a:ext cx="577750" cy="5777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7549BA-015C-4832-9422-B346D8706995}">
      <dsp:nvSpPr>
        <dsp:cNvPr id="0" name=""/>
        <dsp:cNvSpPr/>
      </dsp:nvSpPr>
      <dsp:spPr>
        <a:xfrm>
          <a:off x="5289287" y="2671507"/>
          <a:ext cx="2347999" cy="996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Applicable to single or multiple assets</a:t>
          </a:r>
        </a:p>
      </dsp:txBody>
      <dsp:txXfrm>
        <a:off x="5289287" y="2671507"/>
        <a:ext cx="2347999" cy="9961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86473C-8A78-414E-99A3-F8A5B8183CE8}">
      <dsp:nvSpPr>
        <dsp:cNvPr id="0" name=""/>
        <dsp:cNvSpPr/>
      </dsp:nvSpPr>
      <dsp:spPr>
        <a:xfrm>
          <a:off x="255924" y="46677"/>
          <a:ext cx="937669" cy="9376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0EFD90-5BA7-4D09-B9A0-CF27387D5C19}">
      <dsp:nvSpPr>
        <dsp:cNvPr id="0" name=""/>
        <dsp:cNvSpPr/>
      </dsp:nvSpPr>
      <dsp:spPr>
        <a:xfrm>
          <a:off x="452834" y="243588"/>
          <a:ext cx="543848" cy="5438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23DCDF-E680-4BF6-91A6-595B23EF53ED}">
      <dsp:nvSpPr>
        <dsp:cNvPr id="0" name=""/>
        <dsp:cNvSpPr/>
      </dsp:nvSpPr>
      <dsp:spPr>
        <a:xfrm>
          <a:off x="1394522" y="46677"/>
          <a:ext cx="2210220" cy="937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QWRAP Small/Remote Regional Councils Project</a:t>
          </a:r>
        </a:p>
      </dsp:txBody>
      <dsp:txXfrm>
        <a:off x="1394522" y="46677"/>
        <a:ext cx="2210220" cy="937669"/>
      </dsp:txXfrm>
    </dsp:sp>
    <dsp:sp modelId="{BECF620F-C2F5-4E1E-A9C6-20C718EB39EC}">
      <dsp:nvSpPr>
        <dsp:cNvPr id="0" name=""/>
        <dsp:cNvSpPr/>
      </dsp:nvSpPr>
      <dsp:spPr>
        <a:xfrm>
          <a:off x="3989857" y="46677"/>
          <a:ext cx="937669" cy="9376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303751-02C5-4E27-B1FA-236108BCF222}">
      <dsp:nvSpPr>
        <dsp:cNvPr id="0" name=""/>
        <dsp:cNvSpPr/>
      </dsp:nvSpPr>
      <dsp:spPr>
        <a:xfrm>
          <a:off x="4186767" y="243588"/>
          <a:ext cx="543848" cy="5438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2AA696-2D48-4337-9E6A-095DB9E9D2D1}">
      <dsp:nvSpPr>
        <dsp:cNvPr id="0" name=""/>
        <dsp:cNvSpPr/>
      </dsp:nvSpPr>
      <dsp:spPr>
        <a:xfrm flipH="1">
          <a:off x="5088406" y="0"/>
          <a:ext cx="2149660" cy="937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Step change – use the data you have available, and improvements can be made in future or you can collect and improve your data sets as part of the project</a:t>
          </a:r>
        </a:p>
      </dsp:txBody>
      <dsp:txXfrm>
        <a:off x="5088406" y="0"/>
        <a:ext cx="2149660" cy="937669"/>
      </dsp:txXfrm>
    </dsp:sp>
    <dsp:sp modelId="{DFE598F7-4EA9-4272-B5E3-F1491B503CD3}">
      <dsp:nvSpPr>
        <dsp:cNvPr id="0" name=""/>
        <dsp:cNvSpPr/>
      </dsp:nvSpPr>
      <dsp:spPr>
        <a:xfrm>
          <a:off x="255924" y="1732955"/>
          <a:ext cx="937669" cy="9376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5FD6E-442E-45DA-BB83-B8E63F096A3C}">
      <dsp:nvSpPr>
        <dsp:cNvPr id="0" name=""/>
        <dsp:cNvSpPr/>
      </dsp:nvSpPr>
      <dsp:spPr>
        <a:xfrm>
          <a:off x="452834" y="1929866"/>
          <a:ext cx="543848" cy="5438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83FB0F-620D-48FF-8111-6B1FF7F901C7}">
      <dsp:nvSpPr>
        <dsp:cNvPr id="0" name=""/>
        <dsp:cNvSpPr/>
      </dsp:nvSpPr>
      <dsp:spPr>
        <a:xfrm>
          <a:off x="1394522" y="1732955"/>
          <a:ext cx="2210220" cy="937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Continuous Improvement – Provide feedback to qldwater if you are using the frameworks so everyone can benefit from identified improvements</a:t>
          </a:r>
        </a:p>
      </dsp:txBody>
      <dsp:txXfrm>
        <a:off x="1394522" y="1732955"/>
        <a:ext cx="2210220" cy="937669"/>
      </dsp:txXfrm>
    </dsp:sp>
    <dsp:sp modelId="{F0B40C64-1482-4DEB-8BF5-D3DE0070E61C}">
      <dsp:nvSpPr>
        <dsp:cNvPr id="0" name=""/>
        <dsp:cNvSpPr/>
      </dsp:nvSpPr>
      <dsp:spPr>
        <a:xfrm>
          <a:off x="3989857" y="1732955"/>
          <a:ext cx="937669" cy="9376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68467A-DFAA-4769-9CD7-B3CC062D44A4}">
      <dsp:nvSpPr>
        <dsp:cNvPr id="0" name=""/>
        <dsp:cNvSpPr/>
      </dsp:nvSpPr>
      <dsp:spPr>
        <a:xfrm>
          <a:off x="4186767" y="1929866"/>
          <a:ext cx="543848" cy="54384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BCE226-A7D8-439D-84FC-BBE753E2CFEF}">
      <dsp:nvSpPr>
        <dsp:cNvPr id="0" name=""/>
        <dsp:cNvSpPr/>
      </dsp:nvSpPr>
      <dsp:spPr>
        <a:xfrm>
          <a:off x="5128455" y="1732955"/>
          <a:ext cx="2210220" cy="937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Asset Data Improvement and Asset Management Maturity is a Journey – start small and expand from there</a:t>
          </a:r>
        </a:p>
      </dsp:txBody>
      <dsp:txXfrm>
        <a:off x="5128455" y="1732955"/>
        <a:ext cx="2210220" cy="937669"/>
      </dsp:txXfrm>
    </dsp:sp>
    <dsp:sp modelId="{E21D9F59-1CC4-4DDA-89CB-B204334BB9CD}">
      <dsp:nvSpPr>
        <dsp:cNvPr id="0" name=""/>
        <dsp:cNvSpPr/>
      </dsp:nvSpPr>
      <dsp:spPr>
        <a:xfrm>
          <a:off x="255924" y="3419233"/>
          <a:ext cx="937669" cy="9376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AC59F-FCA5-43DF-AC49-C8270A4F4ECC}">
      <dsp:nvSpPr>
        <dsp:cNvPr id="0" name=""/>
        <dsp:cNvSpPr/>
      </dsp:nvSpPr>
      <dsp:spPr>
        <a:xfrm>
          <a:off x="452834" y="3616144"/>
          <a:ext cx="543848" cy="54384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1910A-0152-4C03-8BE2-5F18B137FFF3}">
      <dsp:nvSpPr>
        <dsp:cNvPr id="0" name=""/>
        <dsp:cNvSpPr/>
      </dsp:nvSpPr>
      <dsp:spPr>
        <a:xfrm>
          <a:off x="1394522" y="3419233"/>
          <a:ext cx="2210220" cy="937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Empower someone to take ownership of keeping the criticality assessments updated for new assets</a:t>
          </a:r>
        </a:p>
      </dsp:txBody>
      <dsp:txXfrm>
        <a:off x="1394522" y="3419233"/>
        <a:ext cx="2210220" cy="937669"/>
      </dsp:txXfrm>
    </dsp:sp>
    <dsp:sp modelId="{D80E2717-3961-4245-B37A-19861024E118}">
      <dsp:nvSpPr>
        <dsp:cNvPr id="0" name=""/>
        <dsp:cNvSpPr/>
      </dsp:nvSpPr>
      <dsp:spPr>
        <a:xfrm>
          <a:off x="3989857" y="3419233"/>
          <a:ext cx="937669" cy="9376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114187-DE04-4FAD-A355-E9F0F9116A1E}">
      <dsp:nvSpPr>
        <dsp:cNvPr id="0" name=""/>
        <dsp:cNvSpPr/>
      </dsp:nvSpPr>
      <dsp:spPr>
        <a:xfrm>
          <a:off x="4186767" y="3616144"/>
          <a:ext cx="543848" cy="54384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94B18-BFB0-4E0E-B607-CBC4D93EAF03}">
      <dsp:nvSpPr>
        <dsp:cNvPr id="0" name=""/>
        <dsp:cNvSpPr/>
      </dsp:nvSpPr>
      <dsp:spPr>
        <a:xfrm>
          <a:off x="5128455" y="3419233"/>
          <a:ext cx="2210220" cy="937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Involve your people and use the information to prioritise maintenance and renewals decisions and budgets</a:t>
          </a:r>
        </a:p>
      </dsp:txBody>
      <dsp:txXfrm>
        <a:off x="5128455" y="3419233"/>
        <a:ext cx="2210220" cy="937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87210-5502-4D24-8E12-946D6EC23F8C}" type="datetimeFigureOut">
              <a:rPr lang="en-AU" smtClean="0"/>
              <a:t>17/06/2021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24C29-14A7-413E-9EFC-67DDC27684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2683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24C29-14A7-413E-9EFC-67DDC27684BA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1060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0DBF97C-A271-4694-8292-6A27194942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9041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EB9B5AE-725C-423A-A138-85F8149207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9006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24C29-14A7-413E-9EFC-67DDC27684BA}" type="slidenum">
              <a:rPr lang="en-AU" smtClean="0"/>
              <a:t>12</a:t>
            </a:fld>
            <a:endParaRPr lang="en-AU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0AAC975C-8C3D-4456-99EC-161E027375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7691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24C29-14A7-413E-9EFC-67DDC27684BA}" type="slidenum">
              <a:rPr lang="en-AU" smtClean="0"/>
              <a:t>13</a:t>
            </a:fld>
            <a:endParaRPr lang="en-AU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1F4A1DD-4E29-48F0-AA09-6062CB221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2029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24C29-14A7-413E-9EFC-67DDC27684BA}" type="slidenum">
              <a:rPr lang="en-AU" smtClean="0"/>
              <a:t>14</a:t>
            </a:fld>
            <a:endParaRPr lang="en-AU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2290345A-802C-4A2C-8343-BD5BEEFA90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930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24C29-14A7-413E-9EFC-67DDC27684BA}" type="slidenum">
              <a:rPr lang="en-AU" smtClean="0"/>
              <a:t>15</a:t>
            </a:fld>
            <a:endParaRPr lang="en-AU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4E21847C-9B84-470E-8CCB-375588E019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94835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24C29-14A7-413E-9EFC-67DDC27684BA}" type="slidenum">
              <a:rPr lang="en-AU" smtClean="0"/>
              <a:t>16</a:t>
            </a:fld>
            <a:endParaRPr lang="en-AU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5D209BDA-3894-465E-A595-3451BD7B84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7723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24C29-14A7-413E-9EFC-67DDC27684BA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9795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24C29-14A7-413E-9EFC-67DDC27684BA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5032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24C29-14A7-413E-9EFC-67DDC27684BA}" type="slidenum">
              <a:rPr lang="en-AU" smtClean="0"/>
              <a:t>4</a:t>
            </a:fld>
            <a:endParaRPr lang="en-AU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23780F67-3F35-4A1A-8990-E0FCC85DAF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2034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24C29-14A7-413E-9EFC-67DDC27684BA}" type="slidenum">
              <a:rPr lang="en-AU" smtClean="0"/>
              <a:t>5</a:t>
            </a:fld>
            <a:endParaRPr lang="en-AU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0A41ACFC-0E3A-4F88-9DCF-3998E4A31F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9926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62CF397-FC7F-4685-A99B-D81046A1DE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520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B87080B-DBC8-4AED-B67C-E6F2B30A71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1018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9E8C5C3-B988-42F5-B80A-DFFDC56065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9202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24C29-14A7-413E-9EFC-67DDC27684BA}" type="slidenum">
              <a:rPr lang="en-AU" smtClean="0"/>
              <a:t>9</a:t>
            </a:fld>
            <a:endParaRPr lang="en-AU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4BCC4044-6D38-4E59-9D65-71F1BADF5F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6588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978F-6C2A-4F5A-A3BE-C6485B0B2A56}" type="datetimeFigureOut">
              <a:rPr lang="en-AU" smtClean="0"/>
              <a:t>17/06/2021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FCB0-E3B6-4E17-B50C-2F861AC6B9D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0819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978F-6C2A-4F5A-A3BE-C6485B0B2A56}" type="datetimeFigureOut">
              <a:rPr lang="en-AU" smtClean="0"/>
              <a:t>17/06/2021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FCB0-E3B6-4E17-B50C-2F861AC6B9D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4359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978F-6C2A-4F5A-A3BE-C6485B0B2A56}" type="datetimeFigureOut">
              <a:rPr lang="en-AU" smtClean="0"/>
              <a:t>17/06/2021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FCB0-E3B6-4E17-B50C-2F861AC6B9D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70081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978F-6C2A-4F5A-A3BE-C6485B0B2A56}" type="datetimeFigureOut">
              <a:rPr lang="en-AU" smtClean="0"/>
              <a:t>17/06/2021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FCB0-E3B6-4E17-B50C-2F861AC6B9D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02205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978F-6C2A-4F5A-A3BE-C6485B0B2A56}" type="datetimeFigureOut">
              <a:rPr lang="en-AU" smtClean="0"/>
              <a:t>17/06/2021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FCB0-E3B6-4E17-B50C-2F861AC6B9D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04907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978F-6C2A-4F5A-A3BE-C6485B0B2A56}" type="datetimeFigureOut">
              <a:rPr lang="en-AU" smtClean="0"/>
              <a:t>17/06/2021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FCB0-E3B6-4E17-B50C-2F861AC6B9D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8536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978F-6C2A-4F5A-A3BE-C6485B0B2A56}" type="datetimeFigureOut">
              <a:rPr lang="en-AU" smtClean="0"/>
              <a:t>17/06/2021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FCB0-E3B6-4E17-B50C-2F861AC6B9D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14875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978F-6C2A-4F5A-A3BE-C6485B0B2A56}" type="datetimeFigureOut">
              <a:rPr lang="en-AU" smtClean="0"/>
              <a:t>17/06/2021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FCB0-E3B6-4E17-B50C-2F861AC6B9D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3865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978F-6C2A-4F5A-A3BE-C6485B0B2A56}" type="datetimeFigureOut">
              <a:rPr lang="en-AU" smtClean="0"/>
              <a:t>17/06/2021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FCB0-E3B6-4E17-B50C-2F861AC6B9D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0369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978F-6C2A-4F5A-A3BE-C6485B0B2A56}" type="datetimeFigureOut">
              <a:rPr lang="en-AU" smtClean="0"/>
              <a:t>17/06/2021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FCB0-E3B6-4E17-B50C-2F861AC6B9D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8901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978F-6C2A-4F5A-A3BE-C6485B0B2A56}" type="datetimeFigureOut">
              <a:rPr lang="en-AU" smtClean="0"/>
              <a:t>17/06/2021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FCB0-E3B6-4E17-B50C-2F861AC6B9D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7635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1978F-6C2A-4F5A-A3BE-C6485B0B2A56}" type="datetimeFigureOut">
              <a:rPr lang="en-AU" smtClean="0"/>
              <a:t>17/06/2021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5FCB0-E3B6-4E17-B50C-2F861AC6B9D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0886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.png"/><Relationship Id="rId4" Type="http://schemas.openxmlformats.org/officeDocument/2006/relationships/image" Target="../media/image25.jpe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.png"/><Relationship Id="rId4" Type="http://schemas.openxmlformats.org/officeDocument/2006/relationships/image" Target="../media/image25.jpe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7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815C50-1AA5-4D43-88E7-CFCF9B1817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7" y="1783959"/>
            <a:ext cx="4986567" cy="2460782"/>
          </a:xfrm>
        </p:spPr>
        <p:txBody>
          <a:bodyPr anchor="b">
            <a:normAutofit/>
          </a:bodyPr>
          <a:lstStyle/>
          <a:p>
            <a:pPr algn="l"/>
            <a:br>
              <a:rPr lang="en-US" sz="3300" b="1" dirty="0">
                <a:solidFill>
                  <a:schemeClr val="bg1"/>
                </a:solidFill>
              </a:rPr>
            </a:br>
            <a:r>
              <a:rPr lang="en-AU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Why is it important for water businesses to understand asset criticality?</a:t>
            </a:r>
            <a:br>
              <a:rPr lang="en-A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AU" sz="1800" b="1" kern="1400" cap="all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AU" sz="33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4227F6-951F-4219-952D-2F8333900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6066" y="4370665"/>
            <a:ext cx="6297129" cy="1693252"/>
          </a:xfrm>
        </p:spPr>
        <p:txBody>
          <a:bodyPr anchor="t">
            <a:normAutofit fontScale="47500" lnSpcReduction="20000"/>
          </a:bodyPr>
          <a:lstStyle/>
          <a:p>
            <a:pPr algn="l"/>
            <a:endParaRPr lang="en-US" sz="1100" dirty="0">
              <a:solidFill>
                <a:schemeClr val="bg1"/>
              </a:solidFill>
            </a:endParaRPr>
          </a:p>
          <a:p>
            <a:pPr algn="l"/>
            <a:endParaRPr lang="en-US" sz="1100" dirty="0">
              <a:solidFill>
                <a:schemeClr val="bg1"/>
              </a:solidFill>
            </a:endParaRPr>
          </a:p>
          <a:p>
            <a:pPr algn="l"/>
            <a:endParaRPr lang="en-US" sz="1100" dirty="0">
              <a:solidFill>
                <a:schemeClr val="bg1"/>
              </a:solidFill>
            </a:endParaRPr>
          </a:p>
          <a:p>
            <a:pPr algn="l"/>
            <a:r>
              <a:rPr lang="en-US" sz="5100" dirty="0">
                <a:solidFill>
                  <a:schemeClr val="bg1"/>
                </a:solidFill>
              </a:rPr>
              <a:t>Moira Zeilinga </a:t>
            </a:r>
            <a:r>
              <a:rPr lang="en-US" sz="2900" dirty="0">
                <a:solidFill>
                  <a:schemeClr val="bg1"/>
                </a:solidFill>
              </a:rPr>
              <a:t>DIRECTOR - </a:t>
            </a:r>
            <a:r>
              <a:rPr lang="en-US" sz="3000" dirty="0">
                <a:solidFill>
                  <a:schemeClr val="bg1"/>
                </a:solidFill>
              </a:rPr>
              <a:t>CLEAR IDEA</a:t>
            </a:r>
            <a:endParaRPr lang="en-US" sz="3100" dirty="0">
              <a:solidFill>
                <a:schemeClr val="bg1"/>
              </a:solidFill>
            </a:endParaRPr>
          </a:p>
          <a:p>
            <a:pPr algn="l"/>
            <a:endParaRPr lang="en-US" sz="5100" dirty="0">
              <a:solidFill>
                <a:schemeClr val="bg1"/>
              </a:solidFill>
            </a:endParaRPr>
          </a:p>
          <a:p>
            <a:pPr algn="l"/>
            <a:r>
              <a:rPr lang="en-US" sz="5100" dirty="0">
                <a:solidFill>
                  <a:schemeClr val="bg1"/>
                </a:solidFill>
              </a:rPr>
              <a:t>Qldwater Essentials Webinar #20</a:t>
            </a:r>
          </a:p>
          <a:p>
            <a:pPr algn="l"/>
            <a:endParaRPr lang="en-AU" sz="5100" dirty="0">
              <a:solidFill>
                <a:schemeClr val="bg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71088C3E-EB9A-46C6-B58B-50EB7AEE1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759" y="412785"/>
            <a:ext cx="4047843" cy="109291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8" name="Picture 7" descr="QLD Water logo_colour">
            <a:extLst>
              <a:ext uri="{FF2B5EF4-FFF2-40B4-BE49-F238E27FC236}">
                <a16:creationId xmlns:a16="http://schemas.microsoft.com/office/drawing/2014/main" id="{60762D21-2E02-4482-828C-30C4F9E146E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405" y="588041"/>
            <a:ext cx="1352550" cy="1733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5083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5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516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17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B8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075CCFF4-CBDB-40A7-A3B3-2D05A4E38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75" y="293994"/>
            <a:ext cx="4047843" cy="109291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1DAD19-1E7C-4BEF-B7F8-5EBC07BBF217}"/>
              </a:ext>
            </a:extLst>
          </p:cNvPr>
          <p:cNvSpPr txBox="1"/>
          <p:nvPr/>
        </p:nvSpPr>
        <p:spPr>
          <a:xfrm>
            <a:off x="9149145" y="2582613"/>
            <a:ext cx="167268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Qldwater </a:t>
            </a:r>
            <a:r>
              <a:rPr lang="en-US" sz="2600" b="1" dirty="0" err="1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FrameworkAsset</a:t>
            </a:r>
            <a:r>
              <a:rPr lang="en-US" sz="2600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/>
            <a:r>
              <a:rPr lang="en-US" sz="2600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Criticality</a:t>
            </a:r>
            <a:endParaRPr lang="en-AU" sz="2600" b="1" dirty="0">
              <a:solidFill>
                <a:schemeClr val="accent5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QLD Water logo_colour">
            <a:extLst>
              <a:ext uri="{FF2B5EF4-FFF2-40B4-BE49-F238E27FC236}">
                <a16:creationId xmlns:a16="http://schemas.microsoft.com/office/drawing/2014/main" id="{0060AD63-51DE-471D-9293-E1AF99FD430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542" y="293994"/>
            <a:ext cx="866775" cy="1092917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6EC41A-1D64-452B-9247-EE2B72CC373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26016"/>
            <a:ext cx="86677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60D5A9-8DD5-4520-BA5D-6AF20B95EE8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448" y="439879"/>
            <a:ext cx="1876425" cy="619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FB9697-B874-4278-A24C-4364044DAA82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7506652" y="1164446"/>
            <a:ext cx="2038350" cy="3632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BB6A2A-A286-467F-AA2E-3B62D22E97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887" y="1723649"/>
            <a:ext cx="6258231" cy="472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12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5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516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17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B8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075CCFF4-CBDB-40A7-A3B3-2D05A4E38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75" y="293994"/>
            <a:ext cx="4047843" cy="109291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1DAD19-1E7C-4BEF-B7F8-5EBC07BBF217}"/>
              </a:ext>
            </a:extLst>
          </p:cNvPr>
          <p:cNvSpPr txBox="1"/>
          <p:nvPr/>
        </p:nvSpPr>
        <p:spPr>
          <a:xfrm>
            <a:off x="9149145" y="2772221"/>
            <a:ext cx="167268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What should you expect?</a:t>
            </a:r>
            <a:endParaRPr lang="en-AU" sz="2600" b="1" dirty="0">
              <a:solidFill>
                <a:schemeClr val="accent5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QLD Water logo_colour">
            <a:extLst>
              <a:ext uri="{FF2B5EF4-FFF2-40B4-BE49-F238E27FC236}">
                <a16:creationId xmlns:a16="http://schemas.microsoft.com/office/drawing/2014/main" id="{0060AD63-51DE-471D-9293-E1AF99FD430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542" y="293994"/>
            <a:ext cx="866775" cy="1092917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6EC41A-1D64-452B-9247-EE2B72CC373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26016"/>
            <a:ext cx="86677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60D5A9-8DD5-4520-BA5D-6AF20B95EE8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448" y="439879"/>
            <a:ext cx="1876425" cy="619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FB9697-B874-4278-A24C-4364044DAA82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7506652" y="1164446"/>
            <a:ext cx="2038350" cy="363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EFA892-B2E6-4003-AF26-49DE41DFB6AD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760486" y="1780439"/>
            <a:ext cx="6700363" cy="461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10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16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50DFDE-080E-479F-B2C0-2F79D622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How to implement?</a:t>
            </a:r>
            <a:endParaRPr lang="en-AU" sz="2600" dirty="0">
              <a:solidFill>
                <a:srgbClr val="FFFFFF"/>
              </a:solidFill>
            </a:endParaRP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A15CD7AE-BDE3-4552-8CBB-F6F85FE71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699" y="394355"/>
            <a:ext cx="4047843" cy="109291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1A10EE2-FDB5-498A-9FC8-F165F6486B33}"/>
              </a:ext>
            </a:extLst>
          </p:cNvPr>
          <p:cNvSpPr txBox="1"/>
          <p:nvPr/>
        </p:nvSpPr>
        <p:spPr>
          <a:xfrm>
            <a:off x="4061896" y="1702229"/>
            <a:ext cx="5750689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Frameworks available to members through qldwater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420B75-3ABE-4D2B-8C34-583493A35A51}"/>
              </a:ext>
            </a:extLst>
          </p:cNvPr>
          <p:cNvSpPr txBox="1"/>
          <p:nvPr/>
        </p:nvSpPr>
        <p:spPr>
          <a:xfrm>
            <a:off x="4002912" y="2508190"/>
            <a:ext cx="7677630" cy="3970318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What do you need to make a start?</a:t>
            </a:r>
          </a:p>
          <a:p>
            <a:endParaRPr lang="en-US" u="sng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Budget or dedicated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Identify who will be involved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Decide what framework to use and agree on a set of Council </a:t>
            </a:r>
            <a:r>
              <a:rPr lang="en-US" u="sng" dirty="0">
                <a:solidFill>
                  <a:schemeClr val="bg1"/>
                </a:solidFill>
              </a:rPr>
              <a:t>specific business rules </a:t>
            </a:r>
            <a:r>
              <a:rPr lang="en-US" dirty="0">
                <a:solidFill>
                  <a:schemeClr val="bg1"/>
                </a:solidFill>
              </a:rPr>
              <a:t>that will be applied to criticality assessments (you are looking for consistency and repeatability of assessments now and in the future – limit personal judgements as much as possible)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Data collection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Analysts to analyse the information (GIS and Engineering)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Undertake scoring assessments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Validate accuracy of assessment with key 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Modify assessments based on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Load criticality RANK and NUMBER (1.0 – 5.0) into GIS and AMIS</a:t>
            </a:r>
          </a:p>
        </p:txBody>
      </p:sp>
    </p:spTree>
    <p:extLst>
      <p:ext uri="{BB962C8B-B14F-4D97-AF65-F5344CB8AC3E}">
        <p14:creationId xmlns:p14="http://schemas.microsoft.com/office/powerpoint/2010/main" val="1163054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16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50DFDE-080E-479F-B2C0-2F79D622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How will this help your decision making?</a:t>
            </a:r>
            <a:endParaRPr lang="en-AU" sz="2600" dirty="0">
              <a:solidFill>
                <a:srgbClr val="FFFFFF"/>
              </a:solidFill>
            </a:endParaRP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A15CD7AE-BDE3-4552-8CBB-F6F85FE71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699" y="394355"/>
            <a:ext cx="4047843" cy="1092917"/>
          </a:xfrm>
          <a:prstGeom prst="rect">
            <a:avLst/>
          </a:prstGeom>
          <a:effectLst>
            <a:softEdge rad="31750"/>
          </a:effec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AFA231F-5D74-42E2-904A-B3B87AE56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769913"/>
              </p:ext>
            </p:extLst>
          </p:nvPr>
        </p:nvGraphicFramePr>
        <p:xfrm>
          <a:off x="4282097" y="1625600"/>
          <a:ext cx="5960775" cy="5047673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392428">
                  <a:extLst>
                    <a:ext uri="{9D8B030D-6E8A-4147-A177-3AD203B41FA5}">
                      <a16:colId xmlns:a16="http://schemas.microsoft.com/office/drawing/2014/main" val="2641544891"/>
                    </a:ext>
                  </a:extLst>
                </a:gridCol>
                <a:gridCol w="1392428">
                  <a:extLst>
                    <a:ext uri="{9D8B030D-6E8A-4147-A177-3AD203B41FA5}">
                      <a16:colId xmlns:a16="http://schemas.microsoft.com/office/drawing/2014/main" val="3031411261"/>
                    </a:ext>
                  </a:extLst>
                </a:gridCol>
                <a:gridCol w="1062173">
                  <a:extLst>
                    <a:ext uri="{9D8B030D-6E8A-4147-A177-3AD203B41FA5}">
                      <a16:colId xmlns:a16="http://schemas.microsoft.com/office/drawing/2014/main" val="46604773"/>
                    </a:ext>
                  </a:extLst>
                </a:gridCol>
                <a:gridCol w="1062173">
                  <a:extLst>
                    <a:ext uri="{9D8B030D-6E8A-4147-A177-3AD203B41FA5}">
                      <a16:colId xmlns:a16="http://schemas.microsoft.com/office/drawing/2014/main" val="2187251404"/>
                    </a:ext>
                  </a:extLst>
                </a:gridCol>
                <a:gridCol w="1051573">
                  <a:extLst>
                    <a:ext uri="{9D8B030D-6E8A-4147-A177-3AD203B41FA5}">
                      <a16:colId xmlns:a16="http://schemas.microsoft.com/office/drawing/2014/main" val="3455583740"/>
                    </a:ext>
                  </a:extLst>
                </a:gridCol>
              </a:tblGrid>
              <a:tr h="780473">
                <a:tc gridSpan="2">
                  <a:txBody>
                    <a:bodyPr/>
                    <a:lstStyle/>
                    <a:p>
                      <a:r>
                        <a:rPr lang="en-AU" sz="1200" dirty="0">
                          <a:effectLst/>
                        </a:rPr>
                        <a:t>Expenditure Activity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>
                          <a:effectLst/>
                        </a:rPr>
                        <a:t>HIGH CRITICAL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dirty="0">
                          <a:effectLst/>
                        </a:rPr>
                        <a:t>MEDIUM CRITICAL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dirty="0">
                          <a:effectLst/>
                        </a:rPr>
                        <a:t>LOW CRITICAL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394100"/>
                  </a:ext>
                </a:extLst>
              </a:tr>
              <a:tr h="1030932">
                <a:tc rowSpan="5">
                  <a:txBody>
                    <a:bodyPr/>
                    <a:lstStyle/>
                    <a:p>
                      <a:r>
                        <a:rPr lang="en-AU" sz="1000">
                          <a:effectLst/>
                        </a:rPr>
                        <a:t>OPEX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/>
                </a:tc>
                <a:tc>
                  <a:txBody>
                    <a:bodyPr/>
                    <a:lstStyle/>
                    <a:p>
                      <a:r>
                        <a:rPr lang="en-AU" sz="1000">
                          <a:effectLst/>
                        </a:rPr>
                        <a:t>Operations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/>
                </a:tc>
                <a:tc>
                  <a:txBody>
                    <a:bodyPr/>
                    <a:lstStyle/>
                    <a:p>
                      <a:r>
                        <a:rPr lang="en-AU" sz="1000">
                          <a:effectLst/>
                        </a:rPr>
                        <a:t>Contingency Plan for all HIGH CRITICAL assets</a:t>
                      </a:r>
                    </a:p>
                    <a:p>
                      <a:r>
                        <a:rPr lang="en-AU" sz="1000">
                          <a:effectLst/>
                        </a:rPr>
                        <a:t> </a:t>
                      </a:r>
                    </a:p>
                    <a:p>
                      <a:r>
                        <a:rPr lang="en-AU" sz="1000">
                          <a:effectLst/>
                        </a:rPr>
                        <a:t>Critical Spares or sufficient asset redundancy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/>
                </a:tc>
                <a:tc>
                  <a:txBody>
                    <a:bodyPr/>
                    <a:lstStyle/>
                    <a:p>
                      <a:r>
                        <a:rPr lang="en-AU" sz="1000">
                          <a:effectLst/>
                        </a:rPr>
                        <a:t>Critical Spares or sufficient asset redundancy where appropriate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/>
                </a:tc>
                <a:tc>
                  <a:txBody>
                    <a:bodyPr/>
                    <a:lstStyle/>
                    <a:p>
                      <a:r>
                        <a:rPr lang="en-AU" sz="1000">
                          <a:effectLst/>
                        </a:rPr>
                        <a:t>N/A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/>
                </a:tc>
                <a:extLst>
                  <a:ext uri="{0D108BD9-81ED-4DB2-BD59-A6C34878D82A}">
                    <a16:rowId xmlns:a16="http://schemas.microsoft.com/office/drawing/2014/main" val="520503547"/>
                  </a:ext>
                </a:extLst>
              </a:tr>
              <a:tr h="73638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000">
                          <a:effectLst/>
                        </a:rPr>
                        <a:t>Reactive Maintenance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/>
                </a:tc>
                <a:tc>
                  <a:txBody>
                    <a:bodyPr/>
                    <a:lstStyle/>
                    <a:p>
                      <a:r>
                        <a:rPr lang="en-AU" sz="1000">
                          <a:effectLst/>
                        </a:rPr>
                        <a:t>2 HR Response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/>
                </a:tc>
                <a:tc>
                  <a:txBody>
                    <a:bodyPr/>
                    <a:lstStyle/>
                    <a:p>
                      <a:r>
                        <a:rPr lang="en-AU" sz="1000">
                          <a:effectLst/>
                        </a:rPr>
                        <a:t>Same day or next day response – provided customer service not impacted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/>
                </a:tc>
                <a:tc>
                  <a:txBody>
                    <a:bodyPr/>
                    <a:lstStyle/>
                    <a:p>
                      <a:r>
                        <a:rPr lang="en-AU" sz="1000">
                          <a:effectLst/>
                        </a:rPr>
                        <a:t>Days / Weeks – provided customer service not impacted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/>
                </a:tc>
                <a:extLst>
                  <a:ext uri="{0D108BD9-81ED-4DB2-BD59-A6C34878D82A}">
                    <a16:rowId xmlns:a16="http://schemas.microsoft.com/office/drawing/2014/main" val="2260048656"/>
                  </a:ext>
                </a:extLst>
              </a:tr>
              <a:tr h="103093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000">
                          <a:effectLst/>
                        </a:rPr>
                        <a:t>Preventative Maintenance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/>
                </a:tc>
                <a:tc>
                  <a:txBody>
                    <a:bodyPr/>
                    <a:lstStyle/>
                    <a:p>
                      <a:r>
                        <a:rPr lang="en-AU" sz="1000">
                          <a:effectLst/>
                        </a:rPr>
                        <a:t>Avoid failure, Manufacturer PM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/>
                </a:tc>
                <a:tc>
                  <a:txBody>
                    <a:bodyPr/>
                    <a:lstStyle/>
                    <a:p>
                      <a:r>
                        <a:rPr lang="en-AU" sz="1000">
                          <a:effectLst/>
                        </a:rPr>
                        <a:t>Apply risk-based PM i.e. as asset degrades with age or environment, increase inspections to avoid failure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/>
                </a:tc>
                <a:tc>
                  <a:txBody>
                    <a:bodyPr/>
                    <a:lstStyle/>
                    <a:p>
                      <a:r>
                        <a:rPr lang="en-AU" sz="1000">
                          <a:effectLst/>
                        </a:rPr>
                        <a:t>Run-to-fail strategy other than compliance inspections</a:t>
                      </a:r>
                    </a:p>
                    <a:p>
                      <a:r>
                        <a:rPr lang="en-AU" sz="1000">
                          <a:effectLst/>
                        </a:rPr>
                        <a:t> 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/>
                </a:tc>
                <a:extLst>
                  <a:ext uri="{0D108BD9-81ED-4DB2-BD59-A6C34878D82A}">
                    <a16:rowId xmlns:a16="http://schemas.microsoft.com/office/drawing/2014/main" val="3827172669"/>
                  </a:ext>
                </a:extLst>
              </a:tr>
              <a:tr h="29455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000">
                          <a:effectLst/>
                        </a:rPr>
                        <a:t>Corrective Maintenance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/>
                </a:tc>
                <a:tc>
                  <a:txBody>
                    <a:bodyPr/>
                    <a:lstStyle/>
                    <a:p>
                      <a:r>
                        <a:rPr lang="en-AU" sz="1000">
                          <a:effectLst/>
                        </a:rPr>
                        <a:t>Repair within 7 days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/>
                </a:tc>
                <a:tc>
                  <a:txBody>
                    <a:bodyPr/>
                    <a:lstStyle/>
                    <a:p>
                      <a:r>
                        <a:rPr lang="en-AU" sz="1000">
                          <a:effectLst/>
                        </a:rPr>
                        <a:t>Repair within 30 days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/>
                </a:tc>
                <a:tc>
                  <a:txBody>
                    <a:bodyPr/>
                    <a:lstStyle/>
                    <a:p>
                      <a:r>
                        <a:rPr lang="en-AU" sz="1000">
                          <a:effectLst/>
                        </a:rPr>
                        <a:t>Repair within 90 days 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/>
                </a:tc>
                <a:extLst>
                  <a:ext uri="{0D108BD9-81ED-4DB2-BD59-A6C34878D82A}">
                    <a16:rowId xmlns:a16="http://schemas.microsoft.com/office/drawing/2014/main" val="1275797398"/>
                  </a:ext>
                </a:extLst>
              </a:tr>
              <a:tr h="88365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000">
                          <a:effectLst/>
                        </a:rPr>
                        <a:t>Condition Monitoring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/>
                </a:tc>
                <a:tc>
                  <a:txBody>
                    <a:bodyPr/>
                    <a:lstStyle/>
                    <a:p>
                      <a:r>
                        <a:rPr lang="en-AU" sz="1000">
                          <a:effectLst/>
                        </a:rPr>
                        <a:t>Monitor performance continually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/>
                </a:tc>
                <a:tc>
                  <a:txBody>
                    <a:bodyPr/>
                    <a:lstStyle/>
                    <a:p>
                      <a:r>
                        <a:rPr lang="en-AU" sz="1000">
                          <a:effectLst/>
                        </a:rPr>
                        <a:t>Monitor performance using data analytics and opportunistic material sampling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/>
                </a:tc>
                <a:tc>
                  <a:txBody>
                    <a:bodyPr/>
                    <a:lstStyle/>
                    <a:p>
                      <a:r>
                        <a:rPr lang="en-AU" sz="1000" dirty="0">
                          <a:effectLst/>
                        </a:rPr>
                        <a:t>Monitor performance using data analytics and opportunistic material sampling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/>
                </a:tc>
                <a:extLst>
                  <a:ext uri="{0D108BD9-81ED-4DB2-BD59-A6C34878D82A}">
                    <a16:rowId xmlns:a16="http://schemas.microsoft.com/office/drawing/2014/main" val="27458913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089BFC7-C639-469F-BE38-412B4F9477B0}"/>
              </a:ext>
            </a:extLst>
          </p:cNvPr>
          <p:cNvSpPr txBox="1"/>
          <p:nvPr/>
        </p:nvSpPr>
        <p:spPr>
          <a:xfrm>
            <a:off x="4282097" y="756147"/>
            <a:ext cx="1827017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EXAMPLES ONLY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441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16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50DFDE-080E-479F-B2C0-2F79D622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How will this help your decision making?</a:t>
            </a:r>
            <a:endParaRPr lang="en-AU" sz="2600" dirty="0">
              <a:solidFill>
                <a:srgbClr val="FFFFFF"/>
              </a:solidFill>
            </a:endParaRP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A15CD7AE-BDE3-4552-8CBB-F6F85FE71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699" y="394355"/>
            <a:ext cx="4047843" cy="1092917"/>
          </a:xfrm>
          <a:prstGeom prst="rect">
            <a:avLst/>
          </a:prstGeom>
          <a:effectLst>
            <a:softEdge rad="31750"/>
          </a:effec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EE896A1-B743-4F53-AB23-681149C4E2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236047"/>
              </p:ext>
            </p:extLst>
          </p:nvPr>
        </p:nvGraphicFramePr>
        <p:xfrm>
          <a:off x="4290651" y="2985525"/>
          <a:ext cx="6734536" cy="217932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495279">
                  <a:extLst>
                    <a:ext uri="{9D8B030D-6E8A-4147-A177-3AD203B41FA5}">
                      <a16:colId xmlns:a16="http://schemas.microsoft.com/office/drawing/2014/main" val="2201158308"/>
                    </a:ext>
                  </a:extLst>
                </a:gridCol>
                <a:gridCol w="1596921">
                  <a:extLst>
                    <a:ext uri="{9D8B030D-6E8A-4147-A177-3AD203B41FA5}">
                      <a16:colId xmlns:a16="http://schemas.microsoft.com/office/drawing/2014/main" val="947574547"/>
                    </a:ext>
                  </a:extLst>
                </a:gridCol>
                <a:gridCol w="1218164">
                  <a:extLst>
                    <a:ext uri="{9D8B030D-6E8A-4147-A177-3AD203B41FA5}">
                      <a16:colId xmlns:a16="http://schemas.microsoft.com/office/drawing/2014/main" val="3176535282"/>
                    </a:ext>
                  </a:extLst>
                </a:gridCol>
                <a:gridCol w="1218164">
                  <a:extLst>
                    <a:ext uri="{9D8B030D-6E8A-4147-A177-3AD203B41FA5}">
                      <a16:colId xmlns:a16="http://schemas.microsoft.com/office/drawing/2014/main" val="2852349336"/>
                    </a:ext>
                  </a:extLst>
                </a:gridCol>
                <a:gridCol w="1206008">
                  <a:extLst>
                    <a:ext uri="{9D8B030D-6E8A-4147-A177-3AD203B41FA5}">
                      <a16:colId xmlns:a16="http://schemas.microsoft.com/office/drawing/2014/main" val="2321427392"/>
                    </a:ext>
                  </a:extLst>
                </a:gridCol>
              </a:tblGrid>
              <a:tr h="0">
                <a:tc rowSpan="4">
                  <a:txBody>
                    <a:bodyPr/>
                    <a:lstStyle/>
                    <a:p>
                      <a:r>
                        <a:rPr lang="en-AU" sz="1100" dirty="0">
                          <a:effectLst/>
                        </a:rPr>
                        <a:t>CAPEX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100" b="0" dirty="0">
                          <a:effectLst/>
                        </a:rPr>
                        <a:t>Compliance</a:t>
                      </a:r>
                      <a:endParaRPr lang="en-AU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AU" sz="1100" b="0" dirty="0">
                          <a:effectLst/>
                        </a:rPr>
                        <a:t>Within 6 months</a:t>
                      </a:r>
                      <a:endParaRPr lang="en-AU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AU" sz="1100" b="0" dirty="0">
                          <a:effectLst/>
                        </a:rPr>
                        <a:t>Within 1-2 years - provided customer service not impacted</a:t>
                      </a:r>
                      <a:endParaRPr lang="en-AU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AU" sz="1100" b="0" dirty="0">
                          <a:effectLst/>
                        </a:rPr>
                        <a:t>Beyond 3 years – provided customer service not impacted</a:t>
                      </a:r>
                      <a:endParaRPr lang="en-AU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366304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100">
                          <a:effectLst/>
                        </a:rPr>
                        <a:t>Renewals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AU" sz="1100" dirty="0">
                          <a:effectLst/>
                        </a:rPr>
                        <a:t>Within 6 months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AU" sz="1100" dirty="0">
                          <a:effectLst/>
                        </a:rPr>
                        <a:t>Within 1-2 years - provided customer service not impacted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AU" sz="1100">
                          <a:effectLst/>
                        </a:rPr>
                        <a:t>Beyond 3 years – provided customer service not impacted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904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100">
                          <a:effectLst/>
                        </a:rPr>
                        <a:t>Growth *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AU" sz="1100">
                          <a:effectLst/>
                        </a:rPr>
                        <a:t>Within 1-2 years 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AU" sz="1100" dirty="0">
                          <a:effectLst/>
                        </a:rPr>
                        <a:t>Within 3-5 years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AU" sz="1100">
                          <a:effectLst/>
                        </a:rPr>
                        <a:t>Beyond 5 years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961096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100">
                          <a:effectLst/>
                        </a:rPr>
                        <a:t>Improvements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AU" sz="1100">
                          <a:effectLst/>
                        </a:rPr>
                        <a:t>Within 1-2 years - provided customer service not impacted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AU" sz="1100" dirty="0">
                          <a:effectLst/>
                        </a:rPr>
                        <a:t>Within 3-5 years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AU" sz="1100" dirty="0">
                          <a:effectLst/>
                        </a:rPr>
                        <a:t>Beyond 5 years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269098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4F9D88D-A0D7-4150-8686-D23B6EACCD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434824"/>
              </p:ext>
            </p:extLst>
          </p:nvPr>
        </p:nvGraphicFramePr>
        <p:xfrm>
          <a:off x="4290651" y="2205052"/>
          <a:ext cx="6734534" cy="780473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146354">
                  <a:extLst>
                    <a:ext uri="{9D8B030D-6E8A-4147-A177-3AD203B41FA5}">
                      <a16:colId xmlns:a16="http://schemas.microsoft.com/office/drawing/2014/main" val="1102054883"/>
                    </a:ext>
                  </a:extLst>
                </a:gridCol>
                <a:gridCol w="1200052">
                  <a:extLst>
                    <a:ext uri="{9D8B030D-6E8A-4147-A177-3AD203B41FA5}">
                      <a16:colId xmlns:a16="http://schemas.microsoft.com/office/drawing/2014/main" val="2008148605"/>
                    </a:ext>
                  </a:extLst>
                </a:gridCol>
                <a:gridCol w="1200052">
                  <a:extLst>
                    <a:ext uri="{9D8B030D-6E8A-4147-A177-3AD203B41FA5}">
                      <a16:colId xmlns:a16="http://schemas.microsoft.com/office/drawing/2014/main" val="397241790"/>
                    </a:ext>
                  </a:extLst>
                </a:gridCol>
                <a:gridCol w="1188076">
                  <a:extLst>
                    <a:ext uri="{9D8B030D-6E8A-4147-A177-3AD203B41FA5}">
                      <a16:colId xmlns:a16="http://schemas.microsoft.com/office/drawing/2014/main" val="1755737844"/>
                    </a:ext>
                  </a:extLst>
                </a:gridCol>
              </a:tblGrid>
              <a:tr h="780473">
                <a:tc>
                  <a:txBody>
                    <a:bodyPr/>
                    <a:lstStyle/>
                    <a:p>
                      <a:r>
                        <a:rPr lang="en-AU" sz="1200" dirty="0">
                          <a:effectLst/>
                        </a:rPr>
                        <a:t>Expenditure Activity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/>
                </a:tc>
                <a:tc>
                  <a:txBody>
                    <a:bodyPr/>
                    <a:lstStyle/>
                    <a:p>
                      <a:r>
                        <a:rPr lang="en-AU" sz="1200" dirty="0">
                          <a:effectLst/>
                        </a:rPr>
                        <a:t>HIGH CRITICAL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dirty="0">
                          <a:effectLst/>
                        </a:rPr>
                        <a:t>MEDIUM CRITICAL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dirty="0">
                          <a:effectLst/>
                        </a:rPr>
                        <a:t>LOW CRITICAL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9" marR="60249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69004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7C76E16-D0E2-4BF7-8F28-22D7C407688E}"/>
              </a:ext>
            </a:extLst>
          </p:cNvPr>
          <p:cNvSpPr txBox="1"/>
          <p:nvPr/>
        </p:nvSpPr>
        <p:spPr>
          <a:xfrm>
            <a:off x="4290651" y="1323823"/>
            <a:ext cx="1827017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EXAMPLES ONLY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094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16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50DFDE-080E-479F-B2C0-2F79D622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Sharing Learnings</a:t>
            </a:r>
            <a:endParaRPr lang="en-AU" sz="2400" dirty="0">
              <a:solidFill>
                <a:srgbClr val="FFFFFF"/>
              </a:solidFill>
            </a:endParaRP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A15CD7AE-BDE3-4552-8CBB-F6F85FE71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699" y="394355"/>
            <a:ext cx="4047843" cy="1092917"/>
          </a:xfrm>
          <a:prstGeom prst="rect">
            <a:avLst/>
          </a:prstGeom>
          <a:effectLst>
            <a:softEdge rad="31750"/>
          </a:effectLst>
        </p:spPr>
      </p:pic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6DB22CDB-0665-438A-BC16-678C355BFE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5911691"/>
              </p:ext>
            </p:extLst>
          </p:nvPr>
        </p:nvGraphicFramePr>
        <p:xfrm>
          <a:off x="3835399" y="1616364"/>
          <a:ext cx="7594600" cy="4403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55496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7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815C50-1AA5-4D43-88E7-CFCF9B1817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9107" y="2457095"/>
            <a:ext cx="4986567" cy="757160"/>
          </a:xfrm>
        </p:spPr>
        <p:txBody>
          <a:bodyPr anchor="b">
            <a:normAutofit/>
          </a:bodyPr>
          <a:lstStyle/>
          <a:p>
            <a:pPr algn="l"/>
            <a:r>
              <a:rPr lang="en-US" sz="3300" b="1" dirty="0">
                <a:solidFill>
                  <a:schemeClr val="bg1"/>
                </a:solidFill>
              </a:rPr>
              <a:t>QUESTIONS ?</a:t>
            </a:r>
            <a:endParaRPr lang="en-AU" sz="33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4227F6-951F-4219-952D-2F8333900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6" y="4750893"/>
            <a:ext cx="4986569" cy="1313023"/>
          </a:xfrm>
        </p:spPr>
        <p:txBody>
          <a:bodyPr anchor="t">
            <a:normAutofit/>
          </a:bodyPr>
          <a:lstStyle/>
          <a:p>
            <a:pPr algn="l"/>
            <a:endParaRPr lang="en-US" sz="1100" dirty="0">
              <a:solidFill>
                <a:schemeClr val="bg1"/>
              </a:solidFill>
            </a:endParaRPr>
          </a:p>
          <a:p>
            <a:pPr algn="l"/>
            <a:endParaRPr lang="en-US" sz="1100" dirty="0">
              <a:solidFill>
                <a:schemeClr val="bg1"/>
              </a:solidFill>
            </a:endParaRPr>
          </a:p>
          <a:p>
            <a:pPr algn="l"/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71088C3E-EB9A-46C6-B58B-50EB7AEE1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759" y="412785"/>
            <a:ext cx="4047843" cy="109291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Picture 5" descr="QLD Water logo_colour">
            <a:extLst>
              <a:ext uri="{FF2B5EF4-FFF2-40B4-BE49-F238E27FC236}">
                <a16:creationId xmlns:a16="http://schemas.microsoft.com/office/drawing/2014/main" id="{6E8DBE97-4A0F-4A38-8EBA-225322E4DAA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303" y="1505702"/>
            <a:ext cx="1245583" cy="14459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5081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C7E380F-30A8-46E9-8941-8FA28A839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Topics to be covered</a:t>
            </a:r>
            <a:endParaRPr lang="en-AU" sz="44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D184FA0-0A7D-4DDA-AA12-CBC84E2E59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450435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0F48CCDD-CDE6-4310-ACE1-998D54163F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86" y="595665"/>
            <a:ext cx="4047843" cy="1092917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579098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16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50DFDE-080E-479F-B2C0-2F79D622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Water and Wastewater - Qld</a:t>
            </a:r>
            <a:endParaRPr lang="en-AU" sz="2400" dirty="0">
              <a:solidFill>
                <a:srgbClr val="FFFFFF"/>
              </a:solidFill>
            </a:endParaRP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A15CD7AE-BDE3-4552-8CBB-F6F85FE71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699" y="394355"/>
            <a:ext cx="4047843" cy="109291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7D30BD1-3001-4BE1-A537-108C77AA8701}"/>
              </a:ext>
            </a:extLst>
          </p:cNvPr>
          <p:cNvSpPr txBox="1"/>
          <p:nvPr/>
        </p:nvSpPr>
        <p:spPr>
          <a:xfrm>
            <a:off x="4132219" y="1964085"/>
            <a:ext cx="690523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Queensland Council’s and Water Utilities operate and maintain water and sewerage infrastructure valued at around </a:t>
            </a:r>
            <a:r>
              <a:rPr lang="en-US" sz="2800" b="0" i="0" u="none" strike="noStrike" baseline="0" dirty="0">
                <a:solidFill>
                  <a:schemeClr val="accent5"/>
                </a:solidFill>
                <a:latin typeface="Calibri" panose="020F0502020204030204" pitchFamily="34" charset="0"/>
              </a:rPr>
              <a:t>$37 billion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and provide services to </a:t>
            </a:r>
            <a:r>
              <a:rPr lang="en-US" sz="2800" b="0" i="0" u="none" strike="noStrike" baseline="0" dirty="0">
                <a:solidFill>
                  <a:schemeClr val="accent5"/>
                </a:solidFill>
                <a:latin typeface="Calibri" panose="020F0502020204030204" pitchFamily="34" charset="0"/>
              </a:rPr>
              <a:t>4.3 million people across 370 communities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Council’s and Water Utilities in Queensland manage around </a:t>
            </a:r>
            <a:r>
              <a:rPr lang="en-US" sz="2800" b="0" i="0" u="none" strike="noStrike" baseline="0" dirty="0">
                <a:solidFill>
                  <a:schemeClr val="accent5"/>
                </a:solidFill>
                <a:latin typeface="Calibri" panose="020F0502020204030204" pitchFamily="34" charset="0"/>
              </a:rPr>
              <a:t>42,000km of water pipes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lang="en-US" sz="2800" b="0" i="0" u="none" strike="noStrike" baseline="0" dirty="0">
                <a:solidFill>
                  <a:schemeClr val="accent5"/>
                </a:solidFill>
                <a:latin typeface="Calibri" panose="020F0502020204030204" pitchFamily="34" charset="0"/>
              </a:rPr>
              <a:t>35,500km of wastewater pipes </a:t>
            </a:r>
            <a:endParaRPr lang="en-AU" sz="2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743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16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50DFDE-080E-479F-B2C0-2F79D622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Infrastructure Cliff</a:t>
            </a:r>
            <a:endParaRPr lang="en-AU" sz="2400" dirty="0">
              <a:solidFill>
                <a:srgbClr val="FFFFFF"/>
              </a:solidFill>
            </a:endParaRP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A15CD7AE-BDE3-4552-8CBB-F6F85FE71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699" y="394355"/>
            <a:ext cx="4047843" cy="109291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8B8F49D-9BE6-4DFA-95F9-1FAB9C76663D}"/>
              </a:ext>
            </a:extLst>
          </p:cNvPr>
          <p:cNvSpPr txBox="1"/>
          <p:nvPr/>
        </p:nvSpPr>
        <p:spPr>
          <a:xfrm>
            <a:off x="3249829" y="6152903"/>
            <a:ext cx="6094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Ref - Infrastructure Cliff? Queensland’s ageing water and sewerage assets. 1. In-ground network asset lives</a:t>
            </a: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</a:rPr>
              <a:t> (2018, </a:t>
            </a:r>
            <a:r>
              <a:rPr lang="en-US" sz="12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R.Cosgrove</a:t>
            </a: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</a:rPr>
              <a:t> &amp; R. Fearon)</a:t>
            </a:r>
            <a:endParaRPr lang="en-AU" sz="1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4C1D4C-331D-4C76-929F-21006E922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9590" y="1932804"/>
            <a:ext cx="6913756" cy="32588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4200C8-980A-4C8D-B268-9D4EFC2090A6}"/>
              </a:ext>
            </a:extLst>
          </p:cNvPr>
          <p:cNvSpPr txBox="1"/>
          <p:nvPr/>
        </p:nvSpPr>
        <p:spPr>
          <a:xfrm>
            <a:off x="9818255" y="1997839"/>
            <a:ext cx="2239596" cy="286232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Large co-</a:t>
            </a:r>
            <a:r>
              <a:rPr lang="en-US" dirty="0" err="1">
                <a:solidFill>
                  <a:schemeClr val="bg1"/>
                </a:solidFill>
              </a:rPr>
              <a:t>horts</a:t>
            </a:r>
            <a:r>
              <a:rPr lang="en-US" dirty="0">
                <a:solidFill>
                  <a:schemeClr val="bg1"/>
                </a:solidFill>
              </a:rPr>
              <a:t> reaching end of life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Numerous assets installed 1960-1980’s  (end of life at same time)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Potential under-investment in renewals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968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16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50DFDE-080E-479F-B2C0-2F79D622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Finite Resources</a:t>
            </a:r>
            <a:endParaRPr lang="en-AU" sz="2400" dirty="0">
              <a:solidFill>
                <a:srgbClr val="FFFFFF"/>
              </a:solidFill>
            </a:endParaRP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A15CD7AE-BDE3-4552-8CBB-F6F85FE71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699" y="394355"/>
            <a:ext cx="4047843" cy="109291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4A85D5-0B91-4FC7-AEC7-06E6EDEFB955}"/>
              </a:ext>
            </a:extLst>
          </p:cNvPr>
          <p:cNvSpPr txBox="1"/>
          <p:nvPr/>
        </p:nvSpPr>
        <p:spPr>
          <a:xfrm>
            <a:off x="3557782" y="394355"/>
            <a:ext cx="2890982" cy="175432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Drivers:</a:t>
            </a:r>
          </a:p>
          <a:p>
            <a:r>
              <a:rPr lang="en-US" dirty="0">
                <a:solidFill>
                  <a:schemeClr val="bg1"/>
                </a:solidFill>
              </a:rPr>
              <a:t>Budget Constraints</a:t>
            </a:r>
          </a:p>
          <a:p>
            <a:r>
              <a:rPr lang="en-US" dirty="0">
                <a:solidFill>
                  <a:schemeClr val="bg1"/>
                </a:solidFill>
              </a:rPr>
              <a:t>FTE Caps</a:t>
            </a:r>
          </a:p>
          <a:p>
            <a:r>
              <a:rPr lang="en-US" dirty="0">
                <a:solidFill>
                  <a:schemeClr val="bg1"/>
                </a:solidFill>
              </a:rPr>
              <a:t>System Limitations</a:t>
            </a:r>
          </a:p>
          <a:p>
            <a:r>
              <a:rPr lang="en-US" dirty="0">
                <a:solidFill>
                  <a:schemeClr val="bg1"/>
                </a:solidFill>
              </a:rPr>
              <a:t>Asset Maturity Constraints</a:t>
            </a:r>
          </a:p>
          <a:p>
            <a:r>
              <a:rPr lang="en-US" dirty="0">
                <a:solidFill>
                  <a:schemeClr val="bg1"/>
                </a:solidFill>
              </a:rPr>
              <a:t>Skills gaps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BE131D-8427-43AE-A86F-FF04B831E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2125" y="2272454"/>
            <a:ext cx="6688889" cy="44227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AE7B870-734F-4948-8EDA-2695DF9CC69D}"/>
              </a:ext>
            </a:extLst>
          </p:cNvPr>
          <p:cNvSpPr txBox="1"/>
          <p:nvPr/>
        </p:nvSpPr>
        <p:spPr>
          <a:xfrm>
            <a:off x="2411732" y="6001980"/>
            <a:ext cx="32753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Ref – GFMAM Asset Maintenance Framework (2016)</a:t>
            </a:r>
            <a:endParaRPr lang="en-AU" sz="12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BC87F3-C96A-4E5C-BF79-2D36996BD50A}"/>
              </a:ext>
            </a:extLst>
          </p:cNvPr>
          <p:cNvSpPr/>
          <p:nvPr/>
        </p:nvSpPr>
        <p:spPr>
          <a:xfrm>
            <a:off x="2708067" y="3915329"/>
            <a:ext cx="2683629" cy="170038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How mature is your organisation in asset maintenance?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73350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16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50DFDE-080E-479F-B2C0-2F79D622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Targeted and consistent</a:t>
            </a:r>
            <a:endParaRPr lang="en-AU" sz="26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49CBE3B-B835-4C74-8752-C56BC3AD84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5613076"/>
              </p:ext>
            </p:extLst>
          </p:nvPr>
        </p:nvGraphicFramePr>
        <p:xfrm>
          <a:off x="4061542" y="1597129"/>
          <a:ext cx="7750302" cy="4566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A15CD7AE-BDE3-4552-8CBB-F6F85FE717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699" y="394355"/>
            <a:ext cx="4047843" cy="1092917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383201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16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50DFDE-080E-479F-B2C0-2F79D622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qldwater</a:t>
            </a:r>
            <a:br>
              <a:rPr lang="en-US" sz="2600" dirty="0">
                <a:solidFill>
                  <a:srgbClr val="FFFFFF"/>
                </a:solidFill>
              </a:rPr>
            </a:br>
            <a:r>
              <a:rPr lang="en-US" sz="2600" dirty="0">
                <a:solidFill>
                  <a:srgbClr val="FFFFFF"/>
                </a:solidFill>
              </a:rPr>
              <a:t>Statewide Framework</a:t>
            </a:r>
            <a:endParaRPr lang="en-AU" sz="2600" dirty="0">
              <a:solidFill>
                <a:srgbClr val="FFFFFF"/>
              </a:solidFill>
            </a:endParaRP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A15CD7AE-BDE3-4552-8CBB-F6F85FE71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699" y="394355"/>
            <a:ext cx="4047843" cy="109291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5A72C7-638A-4631-89C2-5FB32313AB7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394" y="2026187"/>
            <a:ext cx="86677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QLD Water logo_colour">
            <a:extLst>
              <a:ext uri="{FF2B5EF4-FFF2-40B4-BE49-F238E27FC236}">
                <a16:creationId xmlns:a16="http://schemas.microsoft.com/office/drawing/2014/main" id="{0A908776-F32C-4053-8681-A9092AAA155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920" y="1799224"/>
            <a:ext cx="866775" cy="1092917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809EFE-AD7D-45E7-A795-65FD7351729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105" y="2099889"/>
            <a:ext cx="1876425" cy="619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5F54F1-6CDF-40BE-A35A-A81EF2D28F09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8833827" y="2224942"/>
            <a:ext cx="2038350" cy="3632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3EF1FCF-8E9C-4027-A14D-09FCE40F9519}"/>
              </a:ext>
            </a:extLst>
          </p:cNvPr>
          <p:cNvSpPr txBox="1"/>
          <p:nvPr/>
        </p:nvSpPr>
        <p:spPr>
          <a:xfrm>
            <a:off x="3683123" y="558487"/>
            <a:ext cx="2890982" cy="120032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Network Asset Criticality - Collaboration Project to develop Network Asset Criticality Framework (2020)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EED6BA1-9FBF-47B1-84A6-2B239C7E68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7163" y="3270308"/>
            <a:ext cx="2239674" cy="32066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55ED4A7-04A4-4E58-94B9-E7CF80E163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2155" y="3388841"/>
            <a:ext cx="4764314" cy="274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95135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16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50DFDE-080E-479F-B2C0-2F79D622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qldwater</a:t>
            </a:r>
            <a:br>
              <a:rPr lang="en-US" sz="2600" dirty="0">
                <a:solidFill>
                  <a:srgbClr val="FFFFFF"/>
                </a:solidFill>
              </a:rPr>
            </a:br>
            <a:r>
              <a:rPr lang="en-US" sz="2600" dirty="0">
                <a:solidFill>
                  <a:srgbClr val="FFFFFF"/>
                </a:solidFill>
              </a:rPr>
              <a:t>Statewide Framework</a:t>
            </a:r>
            <a:endParaRPr lang="en-AU" sz="2600" dirty="0">
              <a:solidFill>
                <a:srgbClr val="FFFFFF"/>
              </a:solidFill>
            </a:endParaRP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A15CD7AE-BDE3-4552-8CBB-F6F85FE71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699" y="394355"/>
            <a:ext cx="4047843" cy="109291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5A72C7-638A-4631-89C2-5FB32313AB7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394" y="2026187"/>
            <a:ext cx="86677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QLD Water logo_colour">
            <a:extLst>
              <a:ext uri="{FF2B5EF4-FFF2-40B4-BE49-F238E27FC236}">
                <a16:creationId xmlns:a16="http://schemas.microsoft.com/office/drawing/2014/main" id="{0A908776-F32C-4053-8681-A9092AAA155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920" y="1799224"/>
            <a:ext cx="866775" cy="1092917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809EFE-AD7D-45E7-A795-65FD7351729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105" y="2099889"/>
            <a:ext cx="1876425" cy="619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5F54F1-6CDF-40BE-A35A-A81EF2D28F09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8833827" y="2224942"/>
            <a:ext cx="2038350" cy="3632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3EF1FCF-8E9C-4027-A14D-09FCE40F9519}"/>
              </a:ext>
            </a:extLst>
          </p:cNvPr>
          <p:cNvSpPr txBox="1"/>
          <p:nvPr/>
        </p:nvSpPr>
        <p:spPr>
          <a:xfrm>
            <a:off x="3683123" y="558487"/>
            <a:ext cx="2890982" cy="120032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Facility Asset Criticality - Collaboration Project to develop Network Asset Criticality Framework (2021)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54E9D7-5070-4ECE-8991-FED9D33326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6556" y="3326403"/>
            <a:ext cx="2249061" cy="32152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70029D-F3C7-4E99-B03E-48725B8BBE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61299" y="3351851"/>
            <a:ext cx="4878408" cy="27296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AA66EC0-33C4-466B-BB91-CFCB6E733241}"/>
              </a:ext>
            </a:extLst>
          </p:cNvPr>
          <p:cNvSpPr txBox="1"/>
          <p:nvPr/>
        </p:nvSpPr>
        <p:spPr>
          <a:xfrm>
            <a:off x="4659798" y="4765963"/>
            <a:ext cx="1140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DRAFT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00950A-7209-4211-A495-7C71BA1E4E2B}"/>
              </a:ext>
            </a:extLst>
          </p:cNvPr>
          <p:cNvSpPr txBox="1"/>
          <p:nvPr/>
        </p:nvSpPr>
        <p:spPr>
          <a:xfrm>
            <a:off x="9086301" y="4347356"/>
            <a:ext cx="1140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DRAFT</a:t>
            </a:r>
            <a:endParaRPr lang="en-A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88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5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516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17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B8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075CCFF4-CBDB-40A7-A3B3-2D05A4E38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75" y="293994"/>
            <a:ext cx="4047843" cy="109291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1DAD19-1E7C-4BEF-B7F8-5EBC07BBF217}"/>
              </a:ext>
            </a:extLst>
          </p:cNvPr>
          <p:cNvSpPr txBox="1"/>
          <p:nvPr/>
        </p:nvSpPr>
        <p:spPr>
          <a:xfrm>
            <a:off x="9149145" y="2782668"/>
            <a:ext cx="167268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What is Asset </a:t>
            </a:r>
          </a:p>
          <a:p>
            <a:pPr algn="ctr"/>
            <a:r>
              <a:rPr lang="en-US" sz="2600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Criticality?</a:t>
            </a:r>
            <a:endParaRPr lang="en-AU" sz="2600" b="1" dirty="0">
              <a:solidFill>
                <a:schemeClr val="accent5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09D18B1-6C12-4223-A59A-36BA0D199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428" y="1931141"/>
            <a:ext cx="6347889" cy="374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90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11608</TotalTime>
  <Words>738</Words>
  <Application>Microsoft Office PowerPoint</Application>
  <PresentationFormat>Widescreen</PresentationFormat>
  <Paragraphs>132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 Why is it important for water businesses to understand asset criticality?  </vt:lpstr>
      <vt:lpstr>Topics to be covered</vt:lpstr>
      <vt:lpstr>Water and Wastewater - Qld</vt:lpstr>
      <vt:lpstr>Infrastructure Cliff</vt:lpstr>
      <vt:lpstr>Finite Resources</vt:lpstr>
      <vt:lpstr>Targeted and consistent</vt:lpstr>
      <vt:lpstr>qldwater Statewide Framework</vt:lpstr>
      <vt:lpstr>qldwater Statewide Framework</vt:lpstr>
      <vt:lpstr>PowerPoint Presentation</vt:lpstr>
      <vt:lpstr>PowerPoint Presentation</vt:lpstr>
      <vt:lpstr>PowerPoint Presentation</vt:lpstr>
      <vt:lpstr>How to implement?</vt:lpstr>
      <vt:lpstr>How will this help your decision making?</vt:lpstr>
      <vt:lpstr>How will this help your decision making?</vt:lpstr>
      <vt:lpstr>Sharing Learnings</vt:lpstr>
      <vt:lpstr>QUESTIONS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 your maintenance and renewals landscape using smart analytics</dc:title>
  <dc:creator>Moira Zeilinga</dc:creator>
  <cp:lastModifiedBy>Moira Zeilinga</cp:lastModifiedBy>
  <cp:revision>83</cp:revision>
  <dcterms:created xsi:type="dcterms:W3CDTF">2019-10-27T20:31:27Z</dcterms:created>
  <dcterms:modified xsi:type="dcterms:W3CDTF">2021-06-17T00:00:03Z</dcterms:modified>
</cp:coreProperties>
</file>